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21"/>
  </p:notesMasterIdLst>
  <p:handoutMasterIdLst>
    <p:handoutMasterId r:id="rId22"/>
  </p:handoutMasterIdLst>
  <p:sldIdLst>
    <p:sldId id="539" r:id="rId2"/>
    <p:sldId id="540" r:id="rId3"/>
    <p:sldId id="522" r:id="rId4"/>
    <p:sldId id="546" r:id="rId5"/>
    <p:sldId id="517" r:id="rId6"/>
    <p:sldId id="538" r:id="rId7"/>
    <p:sldId id="547" r:id="rId8"/>
    <p:sldId id="544" r:id="rId9"/>
    <p:sldId id="545" r:id="rId10"/>
    <p:sldId id="513" r:id="rId11"/>
    <p:sldId id="530" r:id="rId12"/>
    <p:sldId id="543" r:id="rId13"/>
    <p:sldId id="525" r:id="rId14"/>
    <p:sldId id="527" r:id="rId15"/>
    <p:sldId id="528" r:id="rId16"/>
    <p:sldId id="511" r:id="rId17"/>
    <p:sldId id="526" r:id="rId18"/>
    <p:sldId id="520" r:id="rId19"/>
    <p:sldId id="541" r:id="rId20"/>
  </p:sldIdLst>
  <p:sldSz cx="9144000" cy="5143500" type="screen16x9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4289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6857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0286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37156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714457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057348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400240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743132" algn="l" defTabSz="68578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4881" userDrawn="1">
          <p15:clr>
            <a:srgbClr val="A4A3A4"/>
          </p15:clr>
        </p15:guide>
        <p15:guide id="3" pos="6879" userDrawn="1">
          <p15:clr>
            <a:srgbClr val="A4A3A4"/>
          </p15:clr>
        </p15:guide>
        <p15:guide id="4" pos="235" userDrawn="1">
          <p15:clr>
            <a:srgbClr val="A4A3A4"/>
          </p15:clr>
        </p15:guide>
        <p15:guide id="5" orient="horz" pos="346">
          <p15:clr>
            <a:srgbClr val="A4A3A4"/>
          </p15:clr>
        </p15:guide>
        <p15:guide id="6" pos="3661">
          <p15:clr>
            <a:srgbClr val="A4A3A4"/>
          </p15:clr>
        </p15:guide>
        <p15:guide id="7" pos="5537">
          <p15:clr>
            <a:srgbClr val="A4A3A4"/>
          </p15:clr>
        </p15:guide>
        <p15:guide id="8" pos="4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so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DDDDDD"/>
    <a:srgbClr val="F8F8F8"/>
    <a:srgbClr val="000000"/>
    <a:srgbClr val="DEDEDE"/>
    <a:srgbClr val="D25F15"/>
    <a:srgbClr val="FFFFFF"/>
    <a:srgbClr val="BB0000"/>
    <a:srgbClr val="ECECEC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 horzBarState="maximized">
    <p:restoredLeft sz="34587" autoAdjust="0"/>
    <p:restoredTop sz="84390" autoAdjust="0"/>
  </p:normalViewPr>
  <p:slideViewPr>
    <p:cSldViewPr snapToGrid="0">
      <p:cViewPr>
        <p:scale>
          <a:sx n="190" d="100"/>
          <a:sy n="190" d="100"/>
        </p:scale>
        <p:origin x="819" y="534"/>
      </p:cViewPr>
      <p:guideLst>
        <p:guide orient="horz"/>
        <p:guide pos="4881"/>
        <p:guide pos="6879"/>
        <p:guide pos="235"/>
        <p:guide orient="horz" pos="346"/>
        <p:guide pos="3661"/>
        <p:guide pos="5537"/>
        <p:guide pos="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3468" y="-7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890606420927471E-2"/>
          <c:y val="2.657004830917881E-2"/>
          <c:w val="0.97265160523187411"/>
          <c:h val="0.719806763285024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 1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200</c:v>
                </c:pt>
                <c:pt idx="1">
                  <c:v>250</c:v>
                </c:pt>
                <c:pt idx="2">
                  <c:v>350</c:v>
                </c:pt>
                <c:pt idx="3">
                  <c:v>500</c:v>
                </c:pt>
                <c:pt idx="4">
                  <c:v>600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6D-4BFF-BA84-19C5F811EEFC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Bar 2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400</c:v>
                </c:pt>
                <c:pt idx="1">
                  <c:v>500</c:v>
                </c:pt>
                <c:pt idx="2">
                  <c:v>600</c:v>
                </c:pt>
                <c:pt idx="3">
                  <c:v>625</c:v>
                </c:pt>
                <c:pt idx="4">
                  <c:v>800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F6D-4BFF-BA84-19C5F811EEFC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Bar 3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500</c:v>
                </c:pt>
                <c:pt idx="1">
                  <c:v>600</c:v>
                </c:pt>
                <c:pt idx="2">
                  <c:v>750</c:v>
                </c:pt>
                <c:pt idx="3">
                  <c:v>725</c:v>
                </c:pt>
                <c:pt idx="4">
                  <c:v>900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F6D-4BFF-BA84-19C5F811E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681414528"/>
        <c:axId val="681411784"/>
      </c:barChart>
      <c:catAx>
        <c:axId val="68141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1411784"/>
        <c:crossesAt val="0"/>
        <c:auto val="1"/>
        <c:lblAlgn val="ctr"/>
        <c:lblOffset val="0"/>
        <c:tickLblSkip val="1"/>
        <c:tickMarkSkip val="1"/>
        <c:noMultiLvlLbl val="0"/>
      </c:catAx>
      <c:valAx>
        <c:axId val="681411784"/>
        <c:scaling>
          <c:orientation val="minMax"/>
          <c:max val="1000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5">
            <a:noFill/>
          </a:ln>
        </c:spPr>
        <c:crossAx val="681414528"/>
        <c:crossesAt val="1"/>
        <c:crossBetween val="between"/>
        <c:majorUnit val="200"/>
        <c:minorUnit val="100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8418549346016647"/>
          <c:y val="0.90579710144927561"/>
          <c:w val="0.42925089179548576"/>
          <c:h val="8.69565217391305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5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BC81FF0-D1BB-4199-AA97-5A2A572BFA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05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1788" y="696913"/>
            <a:ext cx="61960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95B959A-C54C-4C17-A8F7-D5CE4BED74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36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342892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68578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02867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371566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5B959A-C54C-4C17-A8F7-D5CE4BED74E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115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027" y="8831263"/>
            <a:ext cx="2972421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7438C59-7315-4403-B93C-13D57A2C55AB}" type="slidenum">
              <a:rPr lang="en-US" sz="1200"/>
              <a:pPr algn="r"/>
              <a:t>16</a:t>
            </a:fld>
            <a:endParaRPr 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6012" cy="348615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49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ome Wh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3"/>
            <a:ext cx="9143998" cy="514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86296" y="69736"/>
            <a:ext cx="4076278" cy="1179456"/>
          </a:xfrm>
          <a:ln algn="ctr"/>
        </p:spPr>
        <p:txBody>
          <a:bodyPr lIns="91440" tIns="457200" anchor="b"/>
          <a:lstStyle>
            <a:lvl1pPr algn="l">
              <a:defRPr sz="24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7"/>
          <p:cNvSpPr>
            <a:spLocks noChangeArrowheads="1"/>
          </p:cNvSpPr>
          <p:nvPr userDrawn="1"/>
        </p:nvSpPr>
        <p:spPr bwMode="auto">
          <a:xfrm>
            <a:off x="354292" y="4848102"/>
            <a:ext cx="4432208" cy="6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80000"/>
              </a:lnSpc>
              <a:defRPr/>
            </a:pPr>
            <a:r>
              <a:rPr lang="en-US" sz="500" dirty="0">
                <a:solidFill>
                  <a:schemeClr val="tx2"/>
                </a:solidFill>
                <a:latin typeface="Arial Narrow" pitchFamily="34" charset="0"/>
              </a:rPr>
              <a:t>The Ohio State University Comprehensive Cancer Center – Arthur G. James Cancer Hospital and Richard J. Solove Research Institute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816" y="2256059"/>
            <a:ext cx="2057400" cy="71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6296" y="1329741"/>
            <a:ext cx="3363912" cy="627063"/>
          </a:xfrm>
        </p:spPr>
        <p:txBody>
          <a:bodyPr lIns="91440" tIns="45720" rIns="91440" bIns="45720"/>
          <a:lstStyle>
            <a:lvl1pPr marL="0" indent="0" algn="l">
              <a:spcBef>
                <a:spcPts val="0"/>
              </a:spcBef>
              <a:buNone/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7066658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504" y="212843"/>
            <a:ext cx="3382027" cy="493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896" y="1423636"/>
            <a:ext cx="5021108" cy="3079646"/>
          </a:xfrm>
        </p:spPr>
        <p:txBody>
          <a:bodyPr/>
          <a:lstStyle>
            <a:lvl1pPr marL="0" indent="0">
              <a:spcBef>
                <a:spcPts val="1800"/>
              </a:spcBef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21102"/>
            <a:ext cx="5959011" cy="4595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0573" rIns="68579" bIns="48005" rtlCol="0" anchor="ctr"/>
          <a:lstStyle/>
          <a:p>
            <a:pPr marL="342892"/>
            <a:endParaRPr lang="en-US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70" y="694463"/>
            <a:ext cx="4914577" cy="332671"/>
          </a:xfrm>
        </p:spPr>
        <p:txBody>
          <a:bodyPr anchor="ctr" anchorCtr="0"/>
          <a:lstStyle>
            <a:lvl1pPr>
              <a:lnSpc>
                <a:spcPct val="85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91221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1" y="-1337"/>
            <a:ext cx="9146380" cy="514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" y="621102"/>
            <a:ext cx="5811838" cy="4595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0573" rIns="68579" bIns="48005" rtlCol="0" anchor="ctr"/>
          <a:lstStyle/>
          <a:p>
            <a:pPr marL="342892"/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641" y="1234827"/>
            <a:ext cx="4892197" cy="3171166"/>
          </a:xfrm>
        </p:spPr>
        <p:txBody>
          <a:bodyPr/>
          <a:lstStyle>
            <a:lvl1pPr marL="0" indent="0">
              <a:spcBef>
                <a:spcPts val="1350"/>
              </a:spcBef>
              <a:buNone/>
              <a:defRPr sz="2000"/>
            </a:lvl1pPr>
            <a:lvl2pPr marL="342892" indent="0">
              <a:buNone/>
              <a:defRPr sz="18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19641" y="664217"/>
            <a:ext cx="4659556" cy="374650"/>
          </a:xfrm>
        </p:spPr>
        <p:txBody>
          <a:bodyPr anchor="ctr" anchorCtr="0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59366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 red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505" y="177994"/>
            <a:ext cx="3319396" cy="496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-1584" y="1"/>
            <a:ext cx="2244727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5730" tIns="45718" rIns="91436" bIns="45718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Clr>
                <a:srgbClr val="B2B2B2"/>
              </a:buClr>
              <a:buFont typeface="Wingdings" pitchFamily="2" charset="2"/>
              <a:buNone/>
            </a:pPr>
            <a:endParaRPr lang="en-US" altLang="en-US" sz="1200">
              <a:solidFill>
                <a:srgbClr val="555454"/>
              </a:solidFill>
            </a:endParaRPr>
          </a:p>
        </p:txBody>
      </p:sp>
      <p:sp>
        <p:nvSpPr>
          <p:cNvPr id="8" name="Rectangle 12"/>
          <p:cNvSpPr/>
          <p:nvPr userDrawn="1"/>
        </p:nvSpPr>
        <p:spPr>
          <a:xfrm>
            <a:off x="0" y="548520"/>
            <a:ext cx="420688" cy="2236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193" y="548516"/>
            <a:ext cx="6419305" cy="380600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084" y="553655"/>
            <a:ext cx="1761359" cy="160970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rIns="0" bIns="0" anchor="t"/>
          <a:lstStyle>
            <a:lvl1pPr algn="l">
              <a:defRPr lang="en-US" sz="2600" b="1" spc="-9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85339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 purp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505" y="177994"/>
            <a:ext cx="3319396" cy="496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-1584" y="1"/>
            <a:ext cx="2244727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5730" tIns="45718" rIns="91436" bIns="45718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Clr>
                <a:srgbClr val="B2B2B2"/>
              </a:buClr>
              <a:buFont typeface="Wingdings" pitchFamily="2" charset="2"/>
              <a:buNone/>
            </a:pPr>
            <a:endParaRPr lang="en-US" altLang="en-US" sz="1200">
              <a:solidFill>
                <a:srgbClr val="555454"/>
              </a:solidFill>
            </a:endParaRPr>
          </a:p>
        </p:txBody>
      </p:sp>
      <p:sp>
        <p:nvSpPr>
          <p:cNvPr id="8" name="Rectangle 12"/>
          <p:cNvSpPr/>
          <p:nvPr userDrawn="1"/>
        </p:nvSpPr>
        <p:spPr>
          <a:xfrm>
            <a:off x="0" y="549279"/>
            <a:ext cx="420688" cy="22367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193" y="549275"/>
            <a:ext cx="6419305" cy="380600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084" y="549277"/>
            <a:ext cx="1761359" cy="160970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rIns="0" bIns="0" anchor="t"/>
          <a:lstStyle>
            <a:lvl1pPr algn="l">
              <a:defRPr lang="en-US" sz="2600" b="1" spc="-90" dirty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55647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505" y="177994"/>
            <a:ext cx="3319396" cy="496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-1584" y="1"/>
            <a:ext cx="2244727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5730" tIns="45718" rIns="91436" bIns="45718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Clr>
                <a:srgbClr val="B2B2B2"/>
              </a:buClr>
              <a:buFont typeface="Wingdings" pitchFamily="2" charset="2"/>
              <a:buNone/>
            </a:pPr>
            <a:endParaRPr lang="en-US" altLang="en-US" sz="1200">
              <a:solidFill>
                <a:srgbClr val="555454"/>
              </a:solidFill>
            </a:endParaRPr>
          </a:p>
        </p:txBody>
      </p:sp>
      <p:sp>
        <p:nvSpPr>
          <p:cNvPr id="8" name="Rectangle 12"/>
          <p:cNvSpPr/>
          <p:nvPr userDrawn="1"/>
        </p:nvSpPr>
        <p:spPr>
          <a:xfrm>
            <a:off x="0" y="549279"/>
            <a:ext cx="420688" cy="22367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193" y="549275"/>
            <a:ext cx="6419305" cy="380600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084" y="549277"/>
            <a:ext cx="1761359" cy="160970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rIns="0" bIns="0" anchor="t"/>
          <a:lstStyle>
            <a:lvl1pPr algn="l">
              <a:defRPr lang="en-US" sz="2600" b="1" spc="-90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78334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tri Graphi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1" y="-1337"/>
            <a:ext cx="9146380" cy="514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rot="10800000">
            <a:off x="1" y="1049483"/>
            <a:ext cx="5645150" cy="385762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89000">
                <a:schemeClr val="bg1">
                  <a:alpha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960634"/>
            <a:ext cx="6076811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46814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ell Graphi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573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 rot="10800000">
            <a:off x="1" y="1049483"/>
            <a:ext cx="5645150" cy="385762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89000">
                <a:schemeClr val="bg1">
                  <a:alpha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7001837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960634"/>
            <a:ext cx="6986426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87919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, No Wh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Jason\Dropbox\Clarity (1)\OSUCCC - James\2014 PowerPoint Templates\2014 FINAL Research\Research Content Compact Elements\2013_ResearchStandardContent_compact_Botto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09493"/>
            <a:ext cx="9144001" cy="63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9077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9242"/>
            <a:ext cx="9144000" cy="2634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69601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9242"/>
            <a:ext cx="9144000" cy="2634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78939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Jason\Dropbox\Clarity (1)\OSUCCC - James\2014 PowerPoint Templates\2014 FINAL Research\Research Content Compact Elements\2013_ResearchStandardContent_compact_Botto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09493"/>
            <a:ext cx="9144001" cy="63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619297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960634"/>
            <a:ext cx="8558372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631224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9242"/>
            <a:ext cx="9144000" cy="2634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467" y="322736"/>
            <a:ext cx="2694520" cy="734615"/>
          </a:xfrm>
        </p:spPr>
        <p:txBody>
          <a:bodyPr anchor="t" anchorCtr="0"/>
          <a:lstStyle>
            <a:lvl1pPr algn="r"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681" y="322736"/>
            <a:ext cx="5480050" cy="3171166"/>
          </a:xfrm>
        </p:spPr>
        <p:txBody>
          <a:bodyPr/>
          <a:lstStyle>
            <a:lvl1pPr marL="231775" indent="-231775">
              <a:defRPr sz="2200"/>
            </a:lvl1pPr>
            <a:lvl2pPr marL="514337" indent="-171446">
              <a:defRPr sz="2000"/>
            </a:lvl2pPr>
            <a:lvl3pPr marL="814368" indent="-128585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66710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5 research pro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7344"/>
            <a:ext cx="9143999" cy="3336131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36" y="732785"/>
            <a:ext cx="2049922" cy="71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86296" y="69736"/>
            <a:ext cx="4076278" cy="926057"/>
          </a:xfrm>
          <a:ln algn="ctr"/>
        </p:spPr>
        <p:txBody>
          <a:bodyPr lIns="91440" tIns="457200" anchor="b"/>
          <a:lstStyle>
            <a:lvl1pPr algn="l">
              <a:defRPr sz="22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6296" y="1061813"/>
            <a:ext cx="3363912" cy="538387"/>
          </a:xfrm>
        </p:spPr>
        <p:txBody>
          <a:bodyPr lIns="91440" tIns="45720" rIns="91440" bIns="45720"/>
          <a:lstStyle>
            <a:lvl1pPr marL="0" indent="0" algn="l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2" name="Rectangle 17"/>
          <p:cNvSpPr>
            <a:spLocks noChangeArrowheads="1"/>
          </p:cNvSpPr>
          <p:nvPr userDrawn="1"/>
        </p:nvSpPr>
        <p:spPr bwMode="auto">
          <a:xfrm>
            <a:off x="412504" y="4910625"/>
            <a:ext cx="4432208" cy="6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80000"/>
              </a:lnSpc>
              <a:defRPr/>
            </a:pPr>
            <a:r>
              <a:rPr lang="en-US" sz="500" dirty="0">
                <a:solidFill>
                  <a:schemeClr val="tx2"/>
                </a:solidFill>
                <a:latin typeface="Arial Narrow" pitchFamily="34" charset="0"/>
              </a:rPr>
              <a:t>The Ohio State University Comprehensive Cancer Center – Arthur G. James Cancer Hospital and Richard J. Solove Research Institute</a:t>
            </a:r>
          </a:p>
        </p:txBody>
      </p:sp>
    </p:spTree>
    <p:extLst>
      <p:ext uri="{BB962C8B-B14F-4D97-AF65-F5344CB8AC3E}">
        <p14:creationId xmlns:p14="http://schemas.microsoft.com/office/powerpoint/2010/main" val="3191080664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genome wh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9242"/>
            <a:ext cx="9144000" cy="2634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960634"/>
            <a:ext cx="8558372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960634"/>
            <a:ext cx="8558372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822743" y="4871400"/>
            <a:ext cx="294976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r">
              <a:defRPr sz="700" b="0">
                <a:solidFill>
                  <a:srgbClr val="717070"/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0"/>
            <a:ext cx="9144001" cy="249932"/>
            <a:chOff x="0" y="0"/>
            <a:chExt cx="9144001" cy="249932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9144001" cy="249932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0" y="1"/>
              <a:ext cx="9144000" cy="187278"/>
            </a:xfrm>
            <a:prstGeom prst="rect">
              <a:avLst/>
            </a:prstGeom>
            <a:solidFill>
              <a:srgbClr val="6B6B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-9939" y="4740965"/>
            <a:ext cx="5695122" cy="415010"/>
            <a:chOff x="-9424" y="-235523"/>
            <a:chExt cx="11413748" cy="54421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-9424" y="-235523"/>
              <a:ext cx="9153425" cy="485455"/>
            </a:xfrm>
            <a:prstGeom prst="rect">
              <a:avLst/>
            </a:prstGeom>
            <a:gradFill>
              <a:gsLst>
                <a:gs pos="100000">
                  <a:srgbClr val="E8E8E8"/>
                </a:gs>
                <a:gs pos="0">
                  <a:srgbClr val="E8E8E8">
                    <a:alpha val="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-9424" y="7204"/>
              <a:ext cx="11413748" cy="301491"/>
            </a:xfrm>
            <a:prstGeom prst="rect">
              <a:avLst/>
            </a:prstGeom>
            <a:gradFill flip="none" rotWithShape="1">
              <a:gsLst>
                <a:gs pos="100000">
                  <a:srgbClr val="6B6B6B"/>
                </a:gs>
                <a:gs pos="0">
                  <a:srgbClr val="6B6B6B">
                    <a:shade val="675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1"/>
          <p:cNvSpPr txBox="1">
            <a:spLocks/>
          </p:cNvSpPr>
          <p:nvPr userDrawn="1"/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b="0" kern="1200">
                <a:solidFill>
                  <a:schemeClr val="tx2">
                    <a:lumMod val="20000"/>
                    <a:lumOff val="80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342892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68578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02867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37156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368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2" name="Rectangle 2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728804" y="1480115"/>
            <a:ext cx="2741659" cy="1179456"/>
          </a:xfrm>
          <a:ln algn="ctr"/>
        </p:spPr>
        <p:txBody>
          <a:bodyPr lIns="9144" tIns="45720" anchor="b" anchorCtr="0"/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44317" y="5419850"/>
            <a:ext cx="3093244" cy="64991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0" indent="0" algn="r">
              <a:buNone/>
              <a:defRPr lang="en-US" sz="1100" dirty="0">
                <a:solidFill>
                  <a:schemeClr val="accent1"/>
                </a:solidFill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en-US" dirty="0"/>
              <a:t>Click to edit Master subtitle style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062" y="4787816"/>
            <a:ext cx="736314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76" name="Picture 4" descr="C:\Users\Jason\Documents\Work\Client_File_Backups\CCC_James\09-11-2013 2013 Rebrand\genomeWheelFlat2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5" t="-1428" r="10188" b="15945"/>
          <a:stretch/>
        </p:blipFill>
        <p:spPr bwMode="auto">
          <a:xfrm>
            <a:off x="3905373" y="498176"/>
            <a:ext cx="5238628" cy="464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412" y="3481884"/>
            <a:ext cx="2057400" cy="71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4736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7" y="322736"/>
            <a:ext cx="8558372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7" y="960634"/>
            <a:ext cx="8558372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6925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9242"/>
            <a:ext cx="9144000" cy="2634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6115" y="322736"/>
            <a:ext cx="4648563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115" y="960634"/>
            <a:ext cx="4648563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0721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ic left, No wheel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Jason\Dropbox\Clarity (1)\OSUCCC - James\2014 PowerPoint Templates\2014 FINAL Research\Research Content Compact Elements\2013_ResearchStandardContent_compact_Botto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09493"/>
            <a:ext cx="9144001" cy="63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6115" y="322736"/>
            <a:ext cx="4648563" cy="734615"/>
          </a:xfrm>
        </p:spPr>
        <p:txBody>
          <a:bodyPr anchor="t" anchorCtr="0"/>
          <a:lstStyle>
            <a:lvl1pPr>
              <a:lnSpc>
                <a:spcPct val="85000"/>
              </a:lnSpc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115" y="960634"/>
            <a:ext cx="4648563" cy="3344237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862" y="4504211"/>
            <a:ext cx="1270332" cy="4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114076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513153"/>
            <a:ext cx="822960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400" y="1342966"/>
            <a:ext cx="8229600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  <a:prstGeom prst="rect">
            <a:avLst/>
          </a:prstGeom>
        </p:spPr>
        <p:txBody>
          <a:bodyPr vert="horz" lIns="68579" tIns="34289" rIns="68579" bIns="34289" rtlCol="0" anchor="b" anchorCtr="0"/>
          <a:lstStyle>
            <a:lvl1pPr algn="l">
              <a:defRPr sz="7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C956E73-2E7A-40C4-98E5-5009DBC8D49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74" r:id="rId2"/>
    <p:sldLayoutId id="2147483784" r:id="rId3"/>
    <p:sldLayoutId id="2147483690" r:id="rId4"/>
    <p:sldLayoutId id="2147483785" r:id="rId5"/>
    <p:sldLayoutId id="2147483719" r:id="rId6"/>
    <p:sldLayoutId id="2147483773" r:id="rId7"/>
    <p:sldLayoutId id="2147483780" r:id="rId8"/>
    <p:sldLayoutId id="2147483781" r:id="rId9"/>
    <p:sldLayoutId id="2147483761" r:id="rId10"/>
    <p:sldLayoutId id="2147483772" r:id="rId11"/>
    <p:sldLayoutId id="2147483769" r:id="rId12"/>
    <p:sldLayoutId id="2147483768" r:id="rId13"/>
    <p:sldLayoutId id="2147483765" r:id="rId14"/>
    <p:sldLayoutId id="2147483775" r:id="rId15"/>
    <p:sldLayoutId id="2147483777" r:id="rId16"/>
    <p:sldLayoutId id="2147483782" r:id="rId17"/>
    <p:sldLayoutId id="2147483778" r:id="rId18"/>
    <p:sldLayoutId id="2147483779" r:id="rId19"/>
    <p:sldLayoutId id="2147483752" r:id="rId20"/>
  </p:sldLayoutIdLst>
  <p:transition>
    <p:fade/>
  </p:transition>
  <p:hf hdr="0" ftr="0" dt="0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342892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68578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02867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371566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17880" indent="-217880" algn="l" rtl="0" fontAlgn="base">
        <a:lnSpc>
          <a:spcPct val="85000"/>
        </a:lnSpc>
        <a:spcBef>
          <a:spcPts val="9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rtl="0" fontAlgn="base">
        <a:lnSpc>
          <a:spcPct val="85000"/>
        </a:lnSpc>
        <a:spcBef>
          <a:spcPts val="45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857228" indent="-171446" algn="l" rtl="0" fontAlgn="base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200120" indent="-171446" algn="l" rtl="0" fontAlgn="base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1543012" indent="-171446" algn="l" rtl="0" fontAlgn="base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1885903" indent="-171446" algn="l" rtl="0" eaLnBrk="1" fontAlgn="base" hangingPunct="1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228795" indent="-171446" algn="l" rtl="0" eaLnBrk="1" fontAlgn="base" hangingPunct="1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571686" indent="-171446" algn="l" rtl="0" eaLnBrk="1" fontAlgn="base" hangingPunct="1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914577" indent="-171446" algn="l" rtl="0" eaLnBrk="1" fontAlgn="base" hangingPunct="1">
        <a:lnSpc>
          <a:spcPct val="85000"/>
        </a:lnSpc>
        <a:spcBef>
          <a:spcPct val="35000"/>
        </a:spcBef>
        <a:spcAft>
          <a:spcPct val="0"/>
        </a:spcAft>
        <a:buClr>
          <a:srgbClr val="B2B2B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t="-1266" r="1300" b="1266"/>
          <a:stretch/>
        </p:blipFill>
        <p:spPr>
          <a:xfrm>
            <a:off x="1340258" y="2582427"/>
            <a:ext cx="1978210" cy="23814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6" y="322737"/>
            <a:ext cx="8834957" cy="570882"/>
          </a:xfrm>
        </p:spPr>
        <p:txBody>
          <a:bodyPr/>
          <a:lstStyle/>
          <a:p>
            <a:r>
              <a:rPr lang="en-US" sz="2200" dirty="0" smtClean="0"/>
              <a:t>2016 </a:t>
            </a:r>
            <a:r>
              <a:rPr lang="en-US" sz="2200" dirty="0"/>
              <a:t>OSUCCC – James Research Template </a:t>
            </a:r>
            <a:br>
              <a:rPr lang="en-US" sz="2200" dirty="0"/>
            </a:br>
            <a:r>
              <a:rPr lang="en-US" sz="1600" dirty="0"/>
              <a:t>(16:9 widescreen format)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6307" y="960634"/>
            <a:ext cx="8558372" cy="514875"/>
          </a:xfrm>
        </p:spPr>
        <p:txBody>
          <a:bodyPr/>
          <a:lstStyle/>
          <a:p>
            <a:pPr>
              <a:spcBef>
                <a:spcPts val="600"/>
              </a:spcBef>
              <a:buNone/>
            </a:pPr>
            <a:r>
              <a:rPr lang="en-US" sz="1600" i="1" dirty="0">
                <a:solidFill>
                  <a:schemeClr val="accent1"/>
                </a:solidFill>
              </a:rPr>
              <a:t>Create New Slides: </a:t>
            </a:r>
            <a:r>
              <a:rPr lang="en-US" sz="1600" i="1" dirty="0"/>
              <a:t>Click on </a:t>
            </a:r>
            <a:r>
              <a:rPr lang="en-US" sz="1600" b="1" i="1" dirty="0"/>
              <a:t>Home</a:t>
            </a:r>
            <a:r>
              <a:rPr lang="en-US" sz="1600" dirty="0"/>
              <a:t> Tab &gt; Click </a:t>
            </a:r>
            <a:r>
              <a:rPr lang="en-US" sz="1600" b="1" i="1" dirty="0"/>
              <a:t>New Slide </a:t>
            </a:r>
            <a:r>
              <a:rPr lang="en-US" sz="1600" i="1" dirty="0"/>
              <a:t>(in slides group)</a:t>
            </a:r>
          </a:p>
          <a:p>
            <a:pPr marL="0" indent="0">
              <a:spcBef>
                <a:spcPts val="600"/>
              </a:spcBef>
              <a:buClrTx/>
              <a:buNone/>
            </a:pPr>
            <a:r>
              <a:rPr lang="en-US" sz="1600" dirty="0"/>
              <a:t>Select best layout for your content</a:t>
            </a:r>
          </a:p>
        </p:txBody>
      </p:sp>
      <p:sp>
        <p:nvSpPr>
          <p:cNvPr id="12" name="Content Placeholder 6"/>
          <p:cNvSpPr txBox="1">
            <a:spLocks/>
          </p:cNvSpPr>
          <p:nvPr/>
        </p:nvSpPr>
        <p:spPr>
          <a:xfrm>
            <a:off x="3862309" y="3055427"/>
            <a:ext cx="3681491" cy="1414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Click on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Home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tab &gt; Select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Layout</a:t>
            </a:r>
          </a:p>
          <a:p>
            <a:pPr marL="342900" marR="0" lvl="0" indent="-342900" algn="l" defTabSz="914400" rtl="0" eaLnBrk="1" fontAlgn="auto" latinLnBrk="0" hangingPunct="1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Choose relevant layout for each slide then click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Reset</a:t>
            </a:r>
          </a:p>
          <a:p>
            <a:pPr marL="342900" marR="0" lvl="0" indent="-342900" algn="l" defTabSz="914400" rtl="0" eaLnBrk="1" fontAlgn="auto" latinLnBrk="0" hangingPunct="1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 typeface="+mj-lt"/>
              <a:buAutoNum type="arabicPeriod"/>
              <a:tabLst/>
              <a:defRPr/>
            </a:pPr>
            <a:r>
              <a:rPr lang="en-US" sz="1400" b="1" dirty="0">
                <a:latin typeface="Arial" pitchFamily="34" charset="0"/>
                <a:cs typeface="Arial" pitchFamily="34" charset="0"/>
              </a:rPr>
              <a:t>Reset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is below Layout. Click to reapply pre-formatted layouts to existing content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>
          <a:xfrm>
            <a:off x="3657038" y="2748917"/>
            <a:ext cx="4858312" cy="319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Apply Layout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Existing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Slides: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52813" y="1657043"/>
            <a:ext cx="4402067" cy="953212"/>
            <a:chOff x="352813" y="1657043"/>
            <a:chExt cx="4402067" cy="953212"/>
          </a:xfrm>
        </p:grpSpPr>
        <p:pic>
          <p:nvPicPr>
            <p:cNvPr id="5123" name="Picture 3" descr="C:\Documents and Settings\Wendy\My Documents\Clarity Work\Template Guide\OSUMC Template Guide 9-17-2010_ppt 2007Folder\Links\newSlideToolBar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52813" y="1657043"/>
              <a:ext cx="4402067" cy="953212"/>
            </a:xfrm>
            <a:prstGeom prst="rect">
              <a:avLst/>
            </a:prstGeom>
            <a:noFill/>
          </p:spPr>
        </p:pic>
        <p:sp>
          <p:nvSpPr>
            <p:cNvPr id="10" name="Rounded Rectangle 9"/>
            <p:cNvSpPr/>
            <p:nvPr/>
          </p:nvSpPr>
          <p:spPr>
            <a:xfrm>
              <a:off x="1593519" y="2014354"/>
              <a:ext cx="473644" cy="144295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49650" y="2239703"/>
              <a:ext cx="260967" cy="285388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873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Agenda Item One</a:t>
            </a:r>
          </a:p>
          <a:p>
            <a:r>
              <a:rPr lang="en-US" altLang="en-US" dirty="0"/>
              <a:t>Agenda Item Two</a:t>
            </a:r>
          </a:p>
          <a:p>
            <a:r>
              <a:rPr lang="en-US" altLang="en-US" dirty="0"/>
              <a:t>Agenda Item Three</a:t>
            </a:r>
          </a:p>
          <a:p>
            <a:r>
              <a:rPr lang="en-US" altLang="en-US" dirty="0"/>
              <a:t>Agenda Item Four</a:t>
            </a:r>
          </a:p>
          <a:p>
            <a:r>
              <a:rPr lang="en-US" altLang="en-US" dirty="0"/>
              <a:t>Agenda Item Five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7062" y="4787816"/>
            <a:ext cx="736314" cy="274637"/>
          </a:xfrm>
        </p:spPr>
        <p:txBody>
          <a:bodyPr/>
          <a:lstStyle/>
          <a:p>
            <a:fld id="{3C956E73-2E7A-40C4-98E5-5009DBC8D49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8882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Agenda Item One</a:t>
            </a:r>
          </a:p>
          <a:p>
            <a:r>
              <a:rPr lang="en-US" altLang="en-US" dirty="0"/>
              <a:t>Agenda Item Two</a:t>
            </a:r>
          </a:p>
          <a:p>
            <a:r>
              <a:rPr lang="en-US" altLang="en-US" dirty="0"/>
              <a:t>Agenda Item Three</a:t>
            </a:r>
          </a:p>
          <a:p>
            <a:r>
              <a:rPr lang="en-US" altLang="en-US" dirty="0"/>
              <a:t>Agenda Item Four</a:t>
            </a:r>
          </a:p>
          <a:p>
            <a:r>
              <a:rPr lang="en-US" altLang="en-US" dirty="0"/>
              <a:t>Agenda Item Five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7062" y="4787816"/>
            <a:ext cx="736314" cy="274637"/>
          </a:xfrm>
        </p:spPr>
        <p:txBody>
          <a:bodyPr/>
          <a:lstStyle/>
          <a:p>
            <a:fld id="{3C956E73-2E7A-40C4-98E5-5009DBC8D49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048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Chapter / Divider slide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272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one</a:t>
            </a:r>
          </a:p>
          <a:p>
            <a:r>
              <a:rPr lang="en-US" dirty="0"/>
              <a:t>Point two</a:t>
            </a:r>
          </a:p>
          <a:p>
            <a:r>
              <a:rPr lang="en-US" dirty="0"/>
              <a:t>Point three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Goes here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062" y="4787816"/>
            <a:ext cx="736314" cy="274637"/>
          </a:xfrm>
        </p:spPr>
        <p:txBody>
          <a:bodyPr/>
          <a:lstStyle/>
          <a:p>
            <a:fld id="{3C956E73-2E7A-40C4-98E5-5009DBC8D49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3507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one</a:t>
            </a:r>
          </a:p>
          <a:p>
            <a:r>
              <a:rPr lang="en-US" dirty="0"/>
              <a:t>Point two</a:t>
            </a:r>
          </a:p>
          <a:p>
            <a:r>
              <a:rPr lang="en-US" dirty="0"/>
              <a:t>Point three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Goes here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062" y="4787816"/>
            <a:ext cx="736314" cy="274637"/>
          </a:xfrm>
        </p:spPr>
        <p:txBody>
          <a:bodyPr/>
          <a:lstStyle/>
          <a:p>
            <a:fld id="{3C956E73-2E7A-40C4-98E5-5009DBC8D49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988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one</a:t>
            </a:r>
          </a:p>
          <a:p>
            <a:r>
              <a:rPr lang="en-US" dirty="0"/>
              <a:t>Point two</a:t>
            </a:r>
          </a:p>
          <a:p>
            <a:r>
              <a:rPr lang="en-US" dirty="0"/>
              <a:t>Point three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Goes here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062" y="4787816"/>
            <a:ext cx="736314" cy="274637"/>
          </a:xfrm>
        </p:spPr>
        <p:txBody>
          <a:bodyPr/>
          <a:lstStyle/>
          <a:p>
            <a:fld id="{3C956E73-2E7A-40C4-98E5-5009DBC8D49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5010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one</a:t>
            </a:r>
          </a:p>
          <a:p>
            <a:r>
              <a:rPr lang="en-US" dirty="0"/>
              <a:t>Point two</a:t>
            </a:r>
          </a:p>
          <a:p>
            <a:r>
              <a:rPr lang="en-US" dirty="0"/>
              <a:t>Point three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26317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one</a:t>
            </a:r>
          </a:p>
          <a:p>
            <a:r>
              <a:rPr lang="en-US" dirty="0"/>
              <a:t>Point two</a:t>
            </a:r>
          </a:p>
          <a:p>
            <a:r>
              <a:rPr lang="en-US" dirty="0"/>
              <a:t>Point three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-1" y="4823775"/>
            <a:ext cx="722281" cy="274637"/>
          </a:xfrm>
        </p:spPr>
        <p:txBody>
          <a:bodyPr/>
          <a:lstStyle/>
          <a:p>
            <a:fld id="{3C956E73-2E7A-40C4-98E5-5009DBC8D49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221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328654"/>
              </p:ext>
            </p:extLst>
          </p:nvPr>
        </p:nvGraphicFramePr>
        <p:xfrm>
          <a:off x="1459061" y="1059020"/>
          <a:ext cx="6003131" cy="3134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258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827090" y="696831"/>
            <a:ext cx="7443787" cy="109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6000" b="1" spc="-150" dirty="0">
                <a:solidFill>
                  <a:schemeClr val="accent1"/>
                </a:solidFill>
              </a:rPr>
              <a:t>Thank You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27090" y="1884997"/>
            <a:ext cx="7443787" cy="104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3000" dirty="0">
                <a:solidFill>
                  <a:schemeClr val="tx2">
                    <a:lumMod val="50000"/>
                  </a:schemeClr>
                </a:solidFill>
              </a:rPr>
              <a:t>To learn more about Ohio State’s cancer program, please visit </a:t>
            </a:r>
            <a:r>
              <a:rPr lang="en-US" sz="3000" b="1" dirty="0">
                <a:solidFill>
                  <a:srgbClr val="C00000"/>
                </a:solidFill>
              </a:rPr>
              <a:t>cancer.osu.edu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</a:rPr>
              <a:t> or follow us in social media: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894967" y="3237189"/>
            <a:ext cx="5354066" cy="539750"/>
            <a:chOff x="1888109" y="3556762"/>
            <a:chExt cx="5354066" cy="539750"/>
          </a:xfrm>
        </p:grpSpPr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267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653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0495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1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0039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2881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109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1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2425" y="3556762"/>
              <a:ext cx="539750" cy="53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28703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2016 </a:t>
            </a:r>
            <a:r>
              <a:rPr lang="en-US" sz="2200" dirty="0"/>
              <a:t>OSUCCC – James Research Template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600" dirty="0"/>
              <a:t>(16:9 widescreen format) </a:t>
            </a:r>
          </a:p>
        </p:txBody>
      </p:sp>
      <p:grpSp>
        <p:nvGrpSpPr>
          <p:cNvPr id="3" name="Group 14"/>
          <p:cNvGrpSpPr/>
          <p:nvPr/>
        </p:nvGrpSpPr>
        <p:grpSpPr>
          <a:xfrm>
            <a:off x="409739" y="1015491"/>
            <a:ext cx="4256134" cy="704805"/>
            <a:chOff x="519067" y="1146870"/>
            <a:chExt cx="6696075" cy="1352550"/>
          </a:xfrm>
        </p:grpSpPr>
        <p:pic>
          <p:nvPicPr>
            <p:cNvPr id="5123" name="Picture 3" descr="C:\Documents and Settings\Wendy\My Documents\Clarity Work\Template Guide\OSUMC Template Guide 9-17-2010_ppt 2007Folder\Links\newSlideToolBar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19067" y="1146870"/>
              <a:ext cx="6696075" cy="1352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ounded Rectangle 9"/>
            <p:cNvSpPr/>
            <p:nvPr/>
          </p:nvSpPr>
          <p:spPr>
            <a:xfrm>
              <a:off x="2416629" y="1872534"/>
              <a:ext cx="757645" cy="204745"/>
            </a:xfrm>
            <a:prstGeom prst="round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16629" y="1653873"/>
              <a:ext cx="757645" cy="204745"/>
            </a:xfrm>
            <a:prstGeom prst="round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12" name="Content Placeholder 6"/>
          <p:cNvSpPr txBox="1">
            <a:spLocks/>
          </p:cNvSpPr>
          <p:nvPr/>
        </p:nvSpPr>
        <p:spPr>
          <a:xfrm>
            <a:off x="328198" y="2035012"/>
            <a:ext cx="4368494" cy="258894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85000"/>
              </a:lnSpc>
              <a:spcBef>
                <a:spcPts val="600"/>
              </a:spcBef>
              <a:buSzPct val="85000"/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Follow 4 steps for each slide you convert </a:t>
            </a:r>
          </a:p>
          <a:p>
            <a:pPr marL="342900" indent="-342900">
              <a:lnSpc>
                <a:spcPct val="85000"/>
              </a:lnSpc>
              <a:spcBef>
                <a:spcPts val="600"/>
              </a:spcBef>
              <a:buSzPct val="85000"/>
              <a:buFont typeface="+mj-lt"/>
              <a:buAutoNum type="arabicPeriod"/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Find your old slide(s) and add to your new template file (see option </a:t>
            </a:r>
            <a:r>
              <a:rPr 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or </a:t>
            </a:r>
            <a:r>
              <a:rPr 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>
              <a:lnSpc>
                <a:spcPct val="85000"/>
              </a:lnSpc>
              <a:spcBef>
                <a:spcPts val="600"/>
              </a:spcBef>
              <a:buSzPct val="85000"/>
              <a:buFont typeface="+mj-lt"/>
              <a:buAutoNum type="arabicPeriod"/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Select correct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Layout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(Click Home tab, Slides group,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Layout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and choose relevant layout for content) </a:t>
            </a:r>
          </a:p>
          <a:p>
            <a:pPr marL="342900" indent="-342900">
              <a:lnSpc>
                <a:spcPct val="85000"/>
              </a:lnSpc>
              <a:spcBef>
                <a:spcPts val="600"/>
              </a:spcBef>
              <a:buSzPct val="85000"/>
              <a:buFont typeface="+mj-lt"/>
              <a:buAutoNum type="arabicPeriod"/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Reformat slide. Remove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extra elements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that came over from old file. Move text into Title &amp; Content placeholders (if needed). </a:t>
            </a:r>
          </a:p>
          <a:p>
            <a:pPr marL="342900" indent="-342900">
              <a:lnSpc>
                <a:spcPct val="85000"/>
              </a:lnSpc>
              <a:spcBef>
                <a:spcPts val="600"/>
              </a:spcBef>
              <a:buSzPct val="85000"/>
              <a:buFont typeface="+mj-lt"/>
              <a:buAutoNum type="arabicPeriod"/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Click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Reset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(Click Home tab, Slides group and choose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Reset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) </a:t>
            </a:r>
          </a:p>
          <a:p>
            <a:pPr marL="342900" indent="-342900">
              <a:lnSpc>
                <a:spcPct val="85000"/>
              </a:lnSpc>
              <a:spcBef>
                <a:spcPts val="600"/>
              </a:spcBef>
              <a:buSzPct val="85000"/>
              <a:buFont typeface="+mj-lt"/>
              <a:buAutoNum type="arabicPeriod"/>
              <a:defRPr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Take a look at your slide. You still may need to do more cleanup and another click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Reset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Content Placeholder 6"/>
          <p:cNvSpPr txBox="1">
            <a:spLocks/>
          </p:cNvSpPr>
          <p:nvPr/>
        </p:nvSpPr>
        <p:spPr>
          <a:xfrm>
            <a:off x="328197" y="1789460"/>
            <a:ext cx="4337675" cy="319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lnSpc>
                <a:spcPct val="85000"/>
              </a:lnSpc>
              <a:spcBef>
                <a:spcPts val="1200"/>
              </a:spcBef>
              <a:buSzPct val="85000"/>
              <a:defRPr/>
            </a:pPr>
            <a:r>
              <a:rPr lang="en-US" sz="12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Add Old Slides to New Themed Presentation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35769" y="3232012"/>
            <a:ext cx="3236731" cy="1383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b="1" dirty="0">
                <a:solidFill>
                  <a:schemeClr val="accent1"/>
                </a:solidFill>
                <a:latin typeface="Arial" pitchFamily="34" charset="0"/>
              </a:rPr>
              <a:t>B. </a:t>
            </a:r>
            <a:r>
              <a:rPr lang="en-US" sz="1200" b="1" dirty="0">
                <a:latin typeface="Arial" pitchFamily="34" charset="0"/>
              </a:rPr>
              <a:t>Use the “</a:t>
            </a:r>
            <a:r>
              <a:rPr lang="en-US" sz="1200" b="1" dirty="0" err="1">
                <a:latin typeface="Arial" pitchFamily="34" charset="0"/>
              </a:rPr>
              <a:t>ReUse</a:t>
            </a:r>
            <a:r>
              <a:rPr lang="en-US" sz="1200" b="1" dirty="0">
                <a:latin typeface="Arial" pitchFamily="34" charset="0"/>
              </a:rPr>
              <a:t> Slides” feature</a:t>
            </a:r>
          </a:p>
          <a:p>
            <a:r>
              <a:rPr lang="en-US" sz="1200" dirty="0">
                <a:latin typeface="Arial" pitchFamily="34" charset="0"/>
              </a:rPr>
              <a:t>Click Home tab</a:t>
            </a:r>
          </a:p>
          <a:p>
            <a:r>
              <a:rPr lang="en-US" sz="1200" dirty="0">
                <a:latin typeface="Arial" pitchFamily="34" charset="0"/>
              </a:rPr>
              <a:t>Click on “New Slide” down arrow</a:t>
            </a:r>
          </a:p>
          <a:p>
            <a:r>
              <a:rPr lang="en-US" sz="1200" dirty="0">
                <a:latin typeface="Arial" pitchFamily="34" charset="0"/>
              </a:rPr>
              <a:t>Click on “Reuse” Slides </a:t>
            </a:r>
          </a:p>
          <a:p>
            <a:r>
              <a:rPr lang="en-US" sz="1200" dirty="0">
                <a:latin typeface="Arial" pitchFamily="34" charset="0"/>
              </a:rPr>
              <a:t>Insert slide from: Browse for your “old” presentation</a:t>
            </a:r>
          </a:p>
          <a:p>
            <a:r>
              <a:rPr lang="en-US" sz="1200" dirty="0">
                <a:latin typeface="Arial" pitchFamily="34" charset="0"/>
              </a:rPr>
              <a:t>Follow Steps 2-5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35769" y="1789460"/>
            <a:ext cx="3698902" cy="132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b="1" dirty="0">
                <a:solidFill>
                  <a:schemeClr val="accent1"/>
                </a:solidFill>
                <a:latin typeface="Arial" pitchFamily="34" charset="0"/>
              </a:rPr>
              <a:t>A.</a:t>
            </a:r>
            <a:r>
              <a:rPr lang="en-US" sz="1200" b="1" dirty="0">
                <a:latin typeface="Arial" pitchFamily="34" charset="0"/>
              </a:rPr>
              <a:t> Drag slides from the old file </a:t>
            </a:r>
            <a:br>
              <a:rPr lang="en-US" sz="1200" b="1" dirty="0">
                <a:latin typeface="Arial" pitchFamily="34" charset="0"/>
              </a:rPr>
            </a:br>
            <a:r>
              <a:rPr lang="en-US" sz="1200" b="1" dirty="0">
                <a:latin typeface="Arial" pitchFamily="34" charset="0"/>
              </a:rPr>
              <a:t>into James branded template</a:t>
            </a:r>
          </a:p>
          <a:p>
            <a:r>
              <a:rPr lang="en-US" sz="1200" dirty="0">
                <a:latin typeface="Arial" pitchFamily="34" charset="0"/>
              </a:rPr>
              <a:t>Open both the old file and the new themed file. </a:t>
            </a:r>
            <a:r>
              <a:rPr lang="en-US" sz="1200" i="1" dirty="0">
                <a:latin typeface="Arial" pitchFamily="34" charset="0"/>
              </a:rPr>
              <a:t>Go to View tab&gt; Window group&gt; Arrange All to see the files side by side in PowerPoint. Grab thumbnails from old file and drag them over into the new file. </a:t>
            </a:r>
          </a:p>
          <a:p>
            <a:r>
              <a:rPr lang="en-US" sz="1200" dirty="0">
                <a:latin typeface="Arial" pitchFamily="34" charset="0"/>
              </a:rPr>
              <a:t>Follow Steps 2-5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2692977" y="2570019"/>
            <a:ext cx="25630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256068" y="1854777"/>
            <a:ext cx="0" cy="26185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215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>
          <a:xfrm>
            <a:off x="486296" y="77900"/>
            <a:ext cx="4179972" cy="1179456"/>
          </a:xfrm>
        </p:spPr>
        <p:txBody>
          <a:bodyPr/>
          <a:lstStyle/>
          <a:p>
            <a:r>
              <a:rPr lang="en-US" dirty="0"/>
              <a:t>Research Presentation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0"/>
          </p:nvPr>
        </p:nvSpPr>
        <p:spPr>
          <a:xfrm>
            <a:off x="486296" y="1337905"/>
            <a:ext cx="3363912" cy="627063"/>
          </a:xfrm>
        </p:spPr>
        <p:txBody>
          <a:bodyPr/>
          <a:lstStyle/>
          <a:p>
            <a:r>
              <a:rPr lang="en-US" dirty="0"/>
              <a:t>Presenter’s name</a:t>
            </a:r>
          </a:p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97538184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Research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Speaker Name</a:t>
            </a:r>
            <a:endParaRPr lang="en-US" altLang="en-US" dirty="0"/>
          </a:p>
          <a:p>
            <a:r>
              <a:rPr lang="en-US" dirty="0"/>
              <a:t>Date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1973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</a:t>
            </a:r>
            <a:r>
              <a:rPr lang="en-US" dirty="0" smtClean="0"/>
              <a:t>Title  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36307" y="960634"/>
            <a:ext cx="6689519" cy="3344237"/>
          </a:xfrm>
        </p:spPr>
        <p:txBody>
          <a:bodyPr/>
          <a:lstStyle/>
          <a:p>
            <a:r>
              <a:rPr lang="en-US" dirty="0"/>
              <a:t>Basic content </a:t>
            </a:r>
            <a:r>
              <a:rPr lang="en-US" dirty="0" smtClean="0"/>
              <a:t>placeholder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38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</a:t>
            </a:r>
            <a:r>
              <a:rPr lang="en-US" dirty="0" smtClean="0"/>
              <a:t>Title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6" y="960634"/>
            <a:ext cx="6853425" cy="3344237"/>
          </a:xfrm>
        </p:spPr>
        <p:txBody>
          <a:bodyPr/>
          <a:lstStyle/>
          <a:p>
            <a:r>
              <a:rPr lang="en-US" dirty="0"/>
              <a:t>Basic content </a:t>
            </a:r>
            <a:r>
              <a:rPr lang="en-US" dirty="0" smtClean="0"/>
              <a:t>placeholder with corner design</a:t>
            </a:r>
            <a:endParaRPr lang="en-US" dirty="0"/>
          </a:p>
          <a:p>
            <a:r>
              <a:rPr lang="en-US" dirty="0"/>
              <a:t>For this slide option, the background design has decorative genome </a:t>
            </a:r>
            <a:r>
              <a:rPr lang="en-US" dirty="0" smtClean="0"/>
              <a:t>map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635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</a:t>
            </a:r>
            <a:r>
              <a:rPr lang="en-US" dirty="0" smtClean="0"/>
              <a:t>Title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content placeholder</a:t>
            </a:r>
          </a:p>
          <a:p>
            <a:r>
              <a:rPr lang="en-US" dirty="0"/>
              <a:t>For this slide option, the genome map and footer have been removed to accommodate complicated or detailed content</a:t>
            </a:r>
          </a:p>
          <a:p>
            <a:r>
              <a:rPr lang="en-US" dirty="0"/>
              <a:t>Do not allow content to go over the logo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9965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rot="21405092">
            <a:off x="372766" y="565634"/>
            <a:ext cx="2988300" cy="184644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762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picture</a:t>
            </a:r>
          </a:p>
        </p:txBody>
      </p:sp>
      <p:sp>
        <p:nvSpPr>
          <p:cNvPr id="3" name="Rectangle 2"/>
          <p:cNvSpPr/>
          <p:nvPr/>
        </p:nvSpPr>
        <p:spPr>
          <a:xfrm rot="156881">
            <a:off x="589867" y="2401900"/>
            <a:ext cx="3129401" cy="18558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762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picture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content placeholder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54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254577"/>
            <a:ext cx="3807912" cy="4888923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content placeholder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956E73-2E7A-40C4-98E5-5009DBC8D49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87230" y="1881398"/>
            <a:ext cx="2000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goes here,</a:t>
            </a:r>
          </a:p>
          <a:p>
            <a:r>
              <a:rPr lang="en-US" dirty="0"/>
              <a:t>From just below the gray bar to bottom (over the footer).</a:t>
            </a:r>
          </a:p>
        </p:txBody>
      </p:sp>
    </p:spTree>
    <p:extLst>
      <p:ext uri="{BB962C8B-B14F-4D97-AF65-F5344CB8AC3E}">
        <p14:creationId xmlns:p14="http://schemas.microsoft.com/office/powerpoint/2010/main" val="3957455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6 RESEARCH Widescreen Template">
  <a:themeElements>
    <a:clrScheme name="2014 OSUCCC - James">
      <a:dk1>
        <a:srgbClr val="000000"/>
      </a:dk1>
      <a:lt1>
        <a:srgbClr val="FFFFFF"/>
      </a:lt1>
      <a:dk2>
        <a:srgbClr val="717070"/>
      </a:dk2>
      <a:lt2>
        <a:srgbClr val="FFFFFF"/>
      </a:lt2>
      <a:accent1>
        <a:srgbClr val="BB0000"/>
      </a:accent1>
      <a:accent2>
        <a:srgbClr val="D25F15"/>
      </a:accent2>
      <a:accent3>
        <a:srgbClr val="365D66"/>
      </a:accent3>
      <a:accent4>
        <a:srgbClr val="740061"/>
      </a:accent4>
      <a:accent5>
        <a:srgbClr val="85B9AE"/>
      </a:accent5>
      <a:accent6>
        <a:srgbClr val="F2DE90"/>
      </a:accent6>
      <a:hlink>
        <a:srgbClr val="A3B5D1"/>
      </a:hlink>
      <a:folHlink>
        <a:srgbClr val="97930E"/>
      </a:folHlink>
    </a:clrScheme>
    <a:fontScheme name="RESEARCH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SEARCH Template 1">
        <a:dk1>
          <a:srgbClr val="000000"/>
        </a:dk1>
        <a:lt1>
          <a:srgbClr val="FFFFFF"/>
        </a:lt1>
        <a:dk2>
          <a:srgbClr val="000000"/>
        </a:dk2>
        <a:lt2>
          <a:srgbClr val="A89487"/>
        </a:lt2>
        <a:accent1>
          <a:srgbClr val="006191"/>
        </a:accent1>
        <a:accent2>
          <a:srgbClr val="6B8C2C"/>
        </a:accent2>
        <a:accent3>
          <a:srgbClr val="FFFFFF"/>
        </a:accent3>
        <a:accent4>
          <a:srgbClr val="000000"/>
        </a:accent4>
        <a:accent5>
          <a:srgbClr val="AAB7C7"/>
        </a:accent5>
        <a:accent6>
          <a:srgbClr val="607E27"/>
        </a:accent6>
        <a:hlink>
          <a:srgbClr val="DA6F2B"/>
        </a:hlink>
        <a:folHlink>
          <a:srgbClr val="C916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SEARCH Template 2">
        <a:dk1>
          <a:srgbClr val="000000"/>
        </a:dk1>
        <a:lt1>
          <a:srgbClr val="FFFFFF"/>
        </a:lt1>
        <a:dk2>
          <a:srgbClr val="000000"/>
        </a:dk2>
        <a:lt2>
          <a:srgbClr val="A89487"/>
        </a:lt2>
        <a:accent1>
          <a:srgbClr val="006191"/>
        </a:accent1>
        <a:accent2>
          <a:srgbClr val="C91648"/>
        </a:accent2>
        <a:accent3>
          <a:srgbClr val="FFFFFF"/>
        </a:accent3>
        <a:accent4>
          <a:srgbClr val="000000"/>
        </a:accent4>
        <a:accent5>
          <a:srgbClr val="AAB7C7"/>
        </a:accent5>
        <a:accent6>
          <a:srgbClr val="B61340"/>
        </a:accent6>
        <a:hlink>
          <a:srgbClr val="DA6F2B"/>
        </a:hlink>
        <a:folHlink>
          <a:srgbClr val="6B8C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67484</TotalTime>
  <Words>433</Words>
  <Application>Microsoft Office PowerPoint</Application>
  <PresentationFormat>On-screen Show (16:9)</PresentationFormat>
  <Paragraphs>102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Arial Narrow</vt:lpstr>
      <vt:lpstr>Wingdings</vt:lpstr>
      <vt:lpstr>2016 RESEARCH Widescreen Template</vt:lpstr>
      <vt:lpstr>2016 OSUCCC – James Research Template  (16:9 widescreen format) </vt:lpstr>
      <vt:lpstr>2016 OSUCCC – James Research Template  (16:9 widescreen format) </vt:lpstr>
      <vt:lpstr>Research Presentation</vt:lpstr>
      <vt:lpstr>  Research Presentation</vt:lpstr>
      <vt:lpstr>Slide Title  </vt:lpstr>
      <vt:lpstr>Slide Title  </vt:lpstr>
      <vt:lpstr>Slide Title  </vt:lpstr>
      <vt:lpstr>Slide Title</vt:lpstr>
      <vt:lpstr>Slide Title</vt:lpstr>
      <vt:lpstr>Agenda</vt:lpstr>
      <vt:lpstr>PowerPoint Presentation</vt:lpstr>
      <vt:lpstr>Chapter / Divider slide</vt:lpstr>
      <vt:lpstr>Slide Title Goes here</vt:lpstr>
      <vt:lpstr>Slide Title Goes here</vt:lpstr>
      <vt:lpstr>Slide Title Goes here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 Research Widescreen Template</dc:title>
  <dc:creator/>
  <cp:lastModifiedBy> </cp:lastModifiedBy>
  <cp:revision>2225</cp:revision>
  <dcterms:created xsi:type="dcterms:W3CDTF">2009-08-06T12:38:02Z</dcterms:created>
  <dcterms:modified xsi:type="dcterms:W3CDTF">2016-08-26T20:20:57Z</dcterms:modified>
</cp:coreProperties>
</file>