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5" r:id="rId4"/>
    <p:sldMasterId id="2147483751" r:id="rId5"/>
  </p:sldMasterIdLst>
  <p:notesMasterIdLst>
    <p:notesMasterId r:id="rId10"/>
  </p:notesMasterIdLst>
  <p:handoutMasterIdLst>
    <p:handoutMasterId r:id="rId11"/>
  </p:handoutMasterIdLst>
  <p:sldIdLst>
    <p:sldId id="507" r:id="rId6"/>
    <p:sldId id="504" r:id="rId7"/>
    <p:sldId id="509" r:id="rId8"/>
    <p:sldId id="503" r:id="rId9"/>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SU uCOM"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a:srgbClr val="636D6E"/>
    <a:srgbClr val="BB0000"/>
    <a:srgbClr val="FF9393"/>
    <a:srgbClr val="CC00CC"/>
    <a:srgbClr val="FA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38" autoAdjust="0"/>
    <p:restoredTop sz="95380" autoAdjust="0"/>
  </p:normalViewPr>
  <p:slideViewPr>
    <p:cSldViewPr snapToGrid="0" snapToObjects="1">
      <p:cViewPr varScale="1">
        <p:scale>
          <a:sx n="114" d="100"/>
          <a:sy n="114" d="100"/>
        </p:scale>
        <p:origin x="756"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8246"/>
    </p:cViewPr>
  </p:sorterViewPr>
  <p:notesViewPr>
    <p:cSldViewPr snapToGrid="0" snapToObjects="1">
      <p:cViewPr varScale="1">
        <p:scale>
          <a:sx n="111" d="100"/>
          <a:sy n="111" d="100"/>
        </p:scale>
        <p:origin x="-3944" y="-10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9A5B6E0F-1DB3-5A43-B8F9-5E1E696749DF}" type="datetimeFigureOut">
              <a:t>8/4/2022</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59C1F9FE-B8FF-F345-B45D-636AC2B598BD}" type="slidenum">
              <a:t>‹#›</a:t>
            </a:fld>
            <a:endParaRPr lang="en-US"/>
          </a:p>
        </p:txBody>
      </p:sp>
    </p:spTree>
    <p:extLst>
      <p:ext uri="{BB962C8B-B14F-4D97-AF65-F5344CB8AC3E}">
        <p14:creationId xmlns:p14="http://schemas.microsoft.com/office/powerpoint/2010/main" val="1905765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C61BC211-ACBD-CB48-B939-364088D2CD6D}" type="datetimeFigureOut">
              <a:t>8/4/2022</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D904D311-73F7-5D42-B843-E8305C73070F}" type="slidenum">
              <a:t>‹#›</a:t>
            </a:fld>
            <a:endParaRPr lang="en-US"/>
          </a:p>
        </p:txBody>
      </p:sp>
    </p:spTree>
    <p:extLst>
      <p:ext uri="{BB962C8B-B14F-4D97-AF65-F5344CB8AC3E}">
        <p14:creationId xmlns:p14="http://schemas.microsoft.com/office/powerpoint/2010/main" val="11940208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80389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Content Placeholder 2" descr="add specific description" title="add specific title"/>
          <p:cNvSpPr>
            <a:spLocks noGrp="1"/>
          </p:cNvSpPr>
          <p:nvPr>
            <p:ph idx="13"/>
          </p:nvPr>
        </p:nvSpPr>
        <p:spPr>
          <a:xfrm>
            <a:off x="995907" y="1830388"/>
            <a:ext cx="10972800" cy="4525963"/>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Fourth level</a:t>
            </a:r>
          </a:p>
        </p:txBody>
      </p:sp>
      <p:sp>
        <p:nvSpPr>
          <p:cNvPr id="13" name="Content Placeholder 2" descr="add specific description" title="add specific title"/>
          <p:cNvSpPr>
            <a:spLocks noGrp="1"/>
          </p:cNvSpPr>
          <p:nvPr>
            <p:ph idx="15" hasCustomPrompt="1"/>
          </p:nvPr>
        </p:nvSpPr>
        <p:spPr>
          <a:xfrm>
            <a:off x="7431851" y="229810"/>
            <a:ext cx="4522941"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4" name="Content Placeholder 2" descr="add specific description" title="add specific title"/>
          <p:cNvSpPr>
            <a:spLocks noGrp="1"/>
          </p:cNvSpPr>
          <p:nvPr>
            <p:ph idx="16" hasCustomPrompt="1"/>
          </p:nvPr>
        </p:nvSpPr>
        <p:spPr>
          <a:xfrm>
            <a:off x="5753853" y="1052952"/>
            <a:ext cx="6190428"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11"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379316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Phrase-Word Slide WHITE1">
    <p:spTree>
      <p:nvGrpSpPr>
        <p:cNvPr id="1" name=""/>
        <p:cNvGrpSpPr/>
        <p:nvPr/>
      </p:nvGrpSpPr>
      <p:grpSpPr>
        <a:xfrm>
          <a:off x="0" y="0"/>
          <a:ext cx="0" cy="0"/>
          <a:chOff x="0" y="0"/>
          <a:chExt cx="0" cy="0"/>
        </a:xfrm>
      </p:grpSpPr>
      <p:sp>
        <p:nvSpPr>
          <p:cNvPr id="10" name="Content Placeholder 2" descr="add specific description" title="add specific title"/>
          <p:cNvSpPr>
            <a:spLocks noGrp="1"/>
          </p:cNvSpPr>
          <p:nvPr>
            <p:ph idx="16" hasCustomPrompt="1"/>
          </p:nvPr>
        </p:nvSpPr>
        <p:spPr>
          <a:xfrm>
            <a:off x="869009" y="1734522"/>
            <a:ext cx="9592027" cy="4417350"/>
          </a:xfrm>
          <a:prstGeom prst="rect">
            <a:avLst/>
          </a:prstGeom>
          <a:ln>
            <a:solidFill>
              <a:srgbClr val="FFFFFF"/>
            </a:solidFill>
          </a:ln>
        </p:spPr>
        <p:txBody>
          <a:bodyPr/>
          <a:lstStyle>
            <a:lvl1pPr algn="l">
              <a:lnSpc>
                <a:spcPts val="8400"/>
              </a:lnSpc>
              <a:spcBef>
                <a:spcPts val="0"/>
              </a:spcBef>
              <a:defRPr sz="8000" b="1" baseline="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 BIG PHRASE</a:t>
            </a:r>
            <a:br>
              <a:rPr lang="en-US" dirty="0"/>
            </a:br>
            <a:r>
              <a:rPr lang="en-US" dirty="0"/>
              <a:t>SLIDE</a:t>
            </a:r>
          </a:p>
        </p:txBody>
      </p:sp>
      <p:sp>
        <p:nvSpPr>
          <p:cNvPr id="4"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110680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hrase-Word Slide RED">
    <p:spTree>
      <p:nvGrpSpPr>
        <p:cNvPr id="1" name=""/>
        <p:cNvGrpSpPr/>
        <p:nvPr/>
      </p:nvGrpSpPr>
      <p:grpSpPr>
        <a:xfrm>
          <a:off x="0" y="0"/>
          <a:ext cx="0" cy="0"/>
          <a:chOff x="0" y="0"/>
          <a:chExt cx="0" cy="0"/>
        </a:xfrm>
      </p:grpSpPr>
      <p:sp>
        <p:nvSpPr>
          <p:cNvPr id="4" name="Rectangle 3"/>
          <p:cNvSpPr/>
          <p:nvPr userDrawn="1"/>
        </p:nvSpPr>
        <p:spPr>
          <a:xfrm>
            <a:off x="0" y="763857"/>
            <a:ext cx="12192000" cy="6094144"/>
          </a:xfrm>
          <a:prstGeom prst="rect">
            <a:avLst/>
          </a:prstGeom>
          <a:solidFill>
            <a:srgbClr val="636D6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rgbClr val="BB0000"/>
              </a:solidFill>
            </a:endParaRPr>
          </a:p>
        </p:txBody>
      </p:sp>
      <p:sp>
        <p:nvSpPr>
          <p:cNvPr id="8" name="Content Placeholder 2" descr="add specific description" title="add specific title"/>
          <p:cNvSpPr>
            <a:spLocks noGrp="1"/>
          </p:cNvSpPr>
          <p:nvPr>
            <p:ph idx="15" hasCustomPrompt="1"/>
          </p:nvPr>
        </p:nvSpPr>
        <p:spPr>
          <a:xfrm>
            <a:off x="7431851" y="242139"/>
            <a:ext cx="4522941" cy="668812"/>
          </a:xfrm>
          <a:prstGeom prst="rect">
            <a:avLst/>
          </a:prstGeom>
          <a:ln>
            <a:noFill/>
          </a:ln>
        </p:spPr>
        <p:txBody>
          <a:bodyPr/>
          <a:lstStyle>
            <a:lvl1pPr algn="r">
              <a:lnSpc>
                <a:spcPts val="1640"/>
              </a:lnSpc>
              <a:spcBef>
                <a:spcPts val="0"/>
              </a:spcBef>
              <a:defRPr sz="1300" baseline="0">
                <a:ln>
                  <a:noFill/>
                </a:ln>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9" name="Content Placeholder 2" descr="add specific description" title="add specific title"/>
          <p:cNvSpPr>
            <a:spLocks noGrp="1"/>
          </p:cNvSpPr>
          <p:nvPr>
            <p:ph idx="16" hasCustomPrompt="1"/>
          </p:nvPr>
        </p:nvSpPr>
        <p:spPr>
          <a:xfrm>
            <a:off x="869009" y="1734522"/>
            <a:ext cx="9592027" cy="4417350"/>
          </a:xfrm>
          <a:prstGeom prst="rect">
            <a:avLst/>
          </a:prstGeom>
          <a:ln>
            <a:noFill/>
          </a:ln>
        </p:spPr>
        <p:txBody>
          <a:bodyPr/>
          <a:lstStyle>
            <a:lvl1pPr algn="l">
              <a:lnSpc>
                <a:spcPts val="8400"/>
              </a:lnSpc>
              <a:spcBef>
                <a:spcPts val="0"/>
              </a:spcBef>
              <a:defRPr sz="8000" b="1" baseline="0">
                <a:ln>
                  <a:noFill/>
                </a:ln>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a:t>
            </a:r>
          </a:p>
          <a:p>
            <a:pPr lvl="0"/>
            <a:r>
              <a:rPr lang="en-US" dirty="0"/>
              <a:t>BIG PHRASE</a:t>
            </a:r>
            <a:br>
              <a:rPr lang="en-US" dirty="0"/>
            </a:br>
            <a:r>
              <a:rPr lang="en-US" dirty="0"/>
              <a:t>SLIDE</a:t>
            </a:r>
          </a:p>
        </p:txBody>
      </p:sp>
      <p:sp>
        <p:nvSpPr>
          <p:cNvPr id="5"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147195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11" name="Content Placeholder 2" descr="add specific descripton" title="add specific title"/>
          <p:cNvSpPr>
            <a:spLocks noGrp="1"/>
          </p:cNvSpPr>
          <p:nvPr>
            <p:ph idx="15" hasCustomPrompt="1"/>
          </p:nvPr>
        </p:nvSpPr>
        <p:spPr>
          <a:xfrm>
            <a:off x="7431851" y="229810"/>
            <a:ext cx="4522941" cy="668812"/>
          </a:xfrm>
          <a:prstGeom prst="rect">
            <a:avLst/>
          </a:prstGeom>
          <a:ln>
            <a:no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descr="add specific description" title="add specific title"/>
          <p:cNvSpPr>
            <a:spLocks noGrp="1"/>
          </p:cNvSpPr>
          <p:nvPr>
            <p:ph idx="17" hasCustomPrompt="1"/>
          </p:nvPr>
        </p:nvSpPr>
        <p:spPr>
          <a:xfrm>
            <a:off x="6508014" y="5372666"/>
            <a:ext cx="4522941" cy="1094025"/>
          </a:xfrm>
          <a:prstGeom prst="rect">
            <a:avLst/>
          </a:prstGeom>
          <a:ln>
            <a:solidFill>
              <a:schemeClr val="bg1"/>
            </a:solidFill>
          </a:ln>
        </p:spPr>
        <p:txBody>
          <a:bodyPr/>
          <a:lstStyle>
            <a:lvl1pPr algn="r">
              <a:lnSpc>
                <a:spcPct val="110000"/>
              </a:lnSpc>
              <a:spcBef>
                <a:spcPts val="0"/>
              </a:spcBef>
              <a:defRPr sz="2400" baseline="-2500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algn="r">
              <a:lnSpc>
                <a:spcPct val="110000"/>
              </a:lnSpc>
            </a:pPr>
            <a:r>
              <a:rPr lang="en-US" sz="2400" dirty="0">
                <a:solidFill>
                  <a:schemeClr val="tx1">
                    <a:lumMod val="75000"/>
                    <a:lumOff val="25000"/>
                  </a:schemeClr>
                </a:solidFill>
                <a:cs typeface="Arial"/>
              </a:rPr>
              <a:t>– </a:t>
            </a:r>
            <a:r>
              <a:rPr lang="en-US" sz="2400" dirty="0" err="1">
                <a:solidFill>
                  <a:schemeClr val="tx1">
                    <a:lumMod val="75000"/>
                    <a:lumOff val="25000"/>
                  </a:schemeClr>
                </a:solidFill>
                <a:cs typeface="Arial"/>
              </a:rPr>
              <a:t>Firstandlast</a:t>
            </a:r>
            <a:r>
              <a:rPr lang="en-US" sz="2400" dirty="0">
                <a:solidFill>
                  <a:schemeClr val="tx1">
                    <a:lumMod val="75000"/>
                    <a:lumOff val="25000"/>
                  </a:schemeClr>
                </a:solidFill>
                <a:cs typeface="Arial"/>
              </a:rPr>
              <a:t> Name</a:t>
            </a:r>
          </a:p>
          <a:p>
            <a:pPr algn="r">
              <a:lnSpc>
                <a:spcPct val="110000"/>
              </a:lnSpc>
            </a:pPr>
            <a:r>
              <a:rPr lang="en-US" sz="1800" dirty="0">
                <a:solidFill>
                  <a:schemeClr val="tx1">
                    <a:lumMod val="60000"/>
                    <a:lumOff val="40000"/>
                  </a:schemeClr>
                </a:solidFill>
                <a:cs typeface="Arial"/>
              </a:rPr>
              <a:t>   Optional title line</a:t>
            </a:r>
            <a:endParaRPr lang="en-US" dirty="0"/>
          </a:p>
        </p:txBody>
      </p:sp>
      <p:sp>
        <p:nvSpPr>
          <p:cNvPr id="14" name="Text Placeholder 13"/>
          <p:cNvSpPr>
            <a:spLocks noGrp="1"/>
          </p:cNvSpPr>
          <p:nvPr>
            <p:ph type="body" sz="quarter" idx="18" hasCustomPrompt="1"/>
          </p:nvPr>
        </p:nvSpPr>
        <p:spPr>
          <a:xfrm>
            <a:off x="1259597" y="1734523"/>
            <a:ext cx="9600512" cy="3789978"/>
          </a:xfrm>
          <a:prstGeom prst="rect">
            <a:avLst/>
          </a:prstGeom>
          <a:ln>
            <a:solidFill>
              <a:srgbClr val="FFFFFF"/>
            </a:solidFill>
          </a:ln>
        </p:spPr>
        <p:txBody>
          <a:bodyPr vert="horz"/>
          <a:lstStyle>
            <a:lvl1pPr algn="ctr">
              <a:defRPr lang="en-US" sz="3200" b="0" smtClean="0">
                <a:solidFill>
                  <a:srgbClr val="BB0032"/>
                </a:solidFill>
                <a:cs typeface="Arial"/>
              </a:defRPr>
            </a:lvl1pPr>
          </a:lstStyle>
          <a:p>
            <a:pPr lvl="0"/>
            <a:r>
              <a:rPr lang="en-US" sz="6500" b="0" dirty="0">
                <a:solidFill>
                  <a:srgbClr val="BB0032"/>
                </a:solidFill>
                <a:latin typeface="+mj-lt"/>
                <a:cs typeface="Arial"/>
              </a:rPr>
              <a:t>“Notable quote</a:t>
            </a:r>
            <a:br>
              <a:rPr lang="en-US" sz="6500" b="0" dirty="0">
                <a:solidFill>
                  <a:srgbClr val="BB0032"/>
                </a:solidFill>
                <a:latin typeface="+mj-lt"/>
                <a:cs typeface="Arial"/>
              </a:rPr>
            </a:br>
            <a:r>
              <a:rPr lang="en-US" sz="6500" b="0" dirty="0">
                <a:solidFill>
                  <a:srgbClr val="BB0032"/>
                </a:solidFill>
                <a:latin typeface="+mj-lt"/>
                <a:cs typeface="Arial"/>
              </a:rPr>
              <a:t>goes right here,</a:t>
            </a:r>
            <a:br>
              <a:rPr lang="en-US" sz="6500" b="0" dirty="0">
                <a:solidFill>
                  <a:srgbClr val="BB0032"/>
                </a:solidFill>
                <a:latin typeface="+mj-lt"/>
                <a:cs typeface="Arial"/>
              </a:rPr>
            </a:br>
            <a:r>
              <a:rPr lang="en-US" sz="6500" b="0" dirty="0">
                <a:solidFill>
                  <a:srgbClr val="BB0032"/>
                </a:solidFill>
                <a:latin typeface="+mj-lt"/>
                <a:cs typeface="Arial"/>
              </a:rPr>
              <a:t>yes right here.”</a:t>
            </a:r>
            <a:endParaRPr lang="en-US" dirty="0"/>
          </a:p>
        </p:txBody>
      </p:sp>
      <p:sp>
        <p:nvSpPr>
          <p:cNvPr id="5"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162792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hoto Slide">
    <p:spTree>
      <p:nvGrpSpPr>
        <p:cNvPr id="1" name=""/>
        <p:cNvGrpSpPr/>
        <p:nvPr/>
      </p:nvGrpSpPr>
      <p:grpSpPr>
        <a:xfrm>
          <a:off x="0" y="0"/>
          <a:ext cx="0" cy="0"/>
          <a:chOff x="0" y="0"/>
          <a:chExt cx="0" cy="0"/>
        </a:xfrm>
      </p:grpSpPr>
      <p:sp>
        <p:nvSpPr>
          <p:cNvPr id="7" name="Picture Placeholder 6" descr="add specific description of photo" title="Add specific title of photo"/>
          <p:cNvSpPr>
            <a:spLocks noGrp="1"/>
          </p:cNvSpPr>
          <p:nvPr>
            <p:ph type="pic" sz="quarter" idx="13" hasCustomPrompt="1"/>
          </p:nvPr>
        </p:nvSpPr>
        <p:spPr>
          <a:xfrm>
            <a:off x="0" y="923936"/>
            <a:ext cx="12192000" cy="5934064"/>
          </a:xfrm>
          <a:prstGeom prst="rect">
            <a:avLst/>
          </a:prstGeom>
        </p:spPr>
        <p:txBody>
          <a:bodyPr vert="horz"/>
          <a:lstStyle>
            <a:lvl1pPr>
              <a:defRPr>
                <a:solidFill>
                  <a:schemeClr val="bg1">
                    <a:lumMod val="75000"/>
                  </a:schemeClr>
                </a:solidFill>
              </a:defRPr>
            </a:lvl1pPr>
          </a:lstStyle>
          <a:p>
            <a:r>
              <a:rPr lang="en-US" dirty="0"/>
              <a:t>Full slide picture</a:t>
            </a:r>
          </a:p>
        </p:txBody>
      </p:sp>
      <p:sp>
        <p:nvSpPr>
          <p:cNvPr id="11" name="Content Placeholder 2" descr="add specific description " title="add specific title"/>
          <p:cNvSpPr>
            <a:spLocks noGrp="1"/>
          </p:cNvSpPr>
          <p:nvPr>
            <p:ph idx="15" hasCustomPrompt="1"/>
          </p:nvPr>
        </p:nvSpPr>
        <p:spPr>
          <a:xfrm>
            <a:off x="7431851" y="229810"/>
            <a:ext cx="4522941" cy="668812"/>
          </a:xfrm>
          <a:prstGeom prst="rect">
            <a:avLst/>
          </a:prstGeom>
          <a:ln>
            <a:no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2" name="Content Placeholder 2" descr="add specific description" title="add specific title"/>
          <p:cNvSpPr>
            <a:spLocks noGrp="1"/>
          </p:cNvSpPr>
          <p:nvPr>
            <p:ph idx="14"/>
          </p:nvPr>
        </p:nvSpPr>
        <p:spPr>
          <a:xfrm>
            <a:off x="6491387" y="1436105"/>
            <a:ext cx="5331852" cy="1591385"/>
          </a:xfrm>
          <a:prstGeom prst="rect">
            <a:avLst/>
          </a:prstGeom>
          <a:ln w="19050" cmpd="sng">
            <a:noFill/>
          </a:ln>
          <a:effectLst/>
        </p:spPr>
        <p:txBody>
          <a:bodyPr/>
          <a:lstStyle>
            <a:lvl1pPr marL="91440">
              <a:lnSpc>
                <a:spcPts val="3440"/>
              </a:lnSpc>
              <a:spcBef>
                <a:spcPts val="0"/>
              </a:spcBef>
              <a:defRPr sz="2000" b="1">
                <a:solidFill>
                  <a:srgbClr val="BB0000"/>
                </a:solidFill>
              </a:defRPr>
            </a:lvl1pPr>
            <a:lvl2pPr marL="91440" indent="182880">
              <a:spcBef>
                <a:spcPts val="200"/>
              </a:spcBef>
              <a:spcAft>
                <a:spcPts val="0"/>
              </a:spcAft>
              <a:buClr>
                <a:srgbClr val="BB0000"/>
              </a:buClr>
              <a:buFont typeface="Arial"/>
              <a:buChar char="•"/>
              <a:defRPr sz="1600">
                <a:solidFill>
                  <a:schemeClr val="tx1">
                    <a:lumMod val="65000"/>
                    <a:lumOff val="35000"/>
                  </a:schemeClr>
                </a:solidFill>
              </a:defRPr>
            </a:lvl2pPr>
            <a:lvl3pPr marL="91440" indent="182880">
              <a:spcBef>
                <a:spcPts val="200"/>
              </a:spcBef>
              <a:spcAft>
                <a:spcPts val="0"/>
              </a:spcAft>
              <a:buClr>
                <a:srgbClr val="BB0000"/>
              </a:buClr>
              <a:defRPr sz="1600">
                <a:solidFill>
                  <a:schemeClr val="tx1">
                    <a:lumMod val="65000"/>
                    <a:lumOff val="35000"/>
                  </a:schemeClr>
                </a:solidFill>
              </a:defRPr>
            </a:lvl3pPr>
            <a:lvl5pPr marL="502920" indent="0">
              <a:spcBef>
                <a:spcPts val="350"/>
              </a:spcBef>
              <a:buFont typeface="Arial"/>
              <a:buNone/>
              <a:defRPr sz="18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2"/>
            <a:r>
              <a:rPr lang="en-US" dirty="0"/>
              <a:t>Fourth level</a:t>
            </a:r>
          </a:p>
        </p:txBody>
      </p:sp>
      <p:sp>
        <p:nvSpPr>
          <p:cNvPr id="5"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3201747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p:spTree>
      <p:nvGrpSpPr>
        <p:cNvPr id="1" name=""/>
        <p:cNvGrpSpPr/>
        <p:nvPr/>
      </p:nvGrpSpPr>
      <p:grpSpPr>
        <a:xfrm>
          <a:off x="0" y="0"/>
          <a:ext cx="0" cy="0"/>
          <a:chOff x="0" y="0"/>
          <a:chExt cx="0" cy="0"/>
        </a:xfrm>
      </p:grpSpPr>
      <p:sp>
        <p:nvSpPr>
          <p:cNvPr id="7" name="Picture Placeholder 6" descr="add specific description" title="add specific title"/>
          <p:cNvSpPr>
            <a:spLocks noGrp="1"/>
          </p:cNvSpPr>
          <p:nvPr>
            <p:ph type="pic" sz="quarter" idx="13" hasCustomPrompt="1"/>
          </p:nvPr>
        </p:nvSpPr>
        <p:spPr>
          <a:xfrm>
            <a:off x="0" y="923936"/>
            <a:ext cx="5178467" cy="5934064"/>
          </a:xfrm>
          <a:prstGeom prst="rect">
            <a:avLst/>
          </a:prstGeom>
        </p:spPr>
        <p:txBody>
          <a:bodyPr vert="horz"/>
          <a:lstStyle>
            <a:lvl1pPr>
              <a:defRPr>
                <a:solidFill>
                  <a:srgbClr val="BFBFBF"/>
                </a:solidFill>
              </a:defRPr>
            </a:lvl1pPr>
          </a:lstStyle>
          <a:p>
            <a:r>
              <a:rPr lang="en-US" dirty="0"/>
              <a:t>½ slide picture</a:t>
            </a:r>
          </a:p>
        </p:txBody>
      </p:sp>
      <p:sp>
        <p:nvSpPr>
          <p:cNvPr id="8" name="Content Placeholder 2" descr="add specific description" title="add specific title"/>
          <p:cNvSpPr>
            <a:spLocks noGrp="1"/>
          </p:cNvSpPr>
          <p:nvPr>
            <p:ph idx="14"/>
          </p:nvPr>
        </p:nvSpPr>
        <p:spPr>
          <a:xfrm>
            <a:off x="5516790" y="1830388"/>
            <a:ext cx="6268671" cy="4525963"/>
          </a:xfrm>
          <a:prstGeom prst="rect">
            <a:avLst/>
          </a:prstGeom>
          <a:ln>
            <a:solidFill>
              <a:srgbClr val="FFFFFF"/>
            </a:solidFill>
          </a:ln>
        </p:spPr>
        <p:txBody>
          <a:bodyPr/>
          <a:lstStyle>
            <a:lvl1pPr>
              <a:lnSpc>
                <a:spcPts val="3440"/>
              </a:lnSpc>
              <a:spcBef>
                <a:spcPts val="0"/>
              </a:spcBef>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Fifth level</a:t>
            </a:r>
          </a:p>
        </p:txBody>
      </p:sp>
      <p:sp>
        <p:nvSpPr>
          <p:cNvPr id="12" name="Content Placeholder 2" descr="add specific descripton&#10;" title="add specific title"/>
          <p:cNvSpPr>
            <a:spLocks noGrp="1"/>
          </p:cNvSpPr>
          <p:nvPr>
            <p:ph idx="15" hasCustomPrompt="1"/>
          </p:nvPr>
        </p:nvSpPr>
        <p:spPr>
          <a:xfrm>
            <a:off x="7431851" y="229810"/>
            <a:ext cx="4522941" cy="668812"/>
          </a:xfrm>
          <a:prstGeom prst="rect">
            <a:avLst/>
          </a:prstGeom>
          <a:ln>
            <a:no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descr="add specific descripton" title="add specific title"/>
          <p:cNvSpPr>
            <a:spLocks noGrp="1"/>
          </p:cNvSpPr>
          <p:nvPr>
            <p:ph idx="16" hasCustomPrompt="1"/>
          </p:nvPr>
        </p:nvSpPr>
        <p:spPr>
          <a:xfrm>
            <a:off x="5753853" y="1052952"/>
            <a:ext cx="6190428"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6"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167368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Content Placeholder 2"/>
          <p:cNvSpPr>
            <a:spLocks noGrp="1"/>
          </p:cNvSpPr>
          <p:nvPr>
            <p:ph idx="15" hasCustomPrompt="1"/>
          </p:nvPr>
        </p:nvSpPr>
        <p:spPr>
          <a:xfrm>
            <a:off x="7431851" y="229810"/>
            <a:ext cx="4522941" cy="668812"/>
          </a:xfrm>
          <a:prstGeom prst="rect">
            <a:avLst/>
          </a:prstGeom>
          <a:ln>
            <a:no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5" name="Content Placeholder 2"/>
          <p:cNvSpPr>
            <a:spLocks noGrp="1"/>
          </p:cNvSpPr>
          <p:nvPr>
            <p:ph idx="16" hasCustomPrompt="1"/>
          </p:nvPr>
        </p:nvSpPr>
        <p:spPr>
          <a:xfrm>
            <a:off x="5753853" y="1052952"/>
            <a:ext cx="6190428"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6" name="Content Placeholder 2" descr="add specific description&#10;" title="add specific title"/>
          <p:cNvSpPr>
            <a:spLocks noGrp="1"/>
          </p:cNvSpPr>
          <p:nvPr>
            <p:ph idx="14"/>
          </p:nvPr>
        </p:nvSpPr>
        <p:spPr>
          <a:xfrm>
            <a:off x="1867204" y="1830388"/>
            <a:ext cx="8703443" cy="4525963"/>
          </a:xfrm>
          <a:prstGeom prst="rect">
            <a:avLst/>
          </a:prstGeom>
          <a:ln>
            <a:solidFill>
              <a:srgbClr val="FFFFFF"/>
            </a:solidFill>
          </a:ln>
        </p:spPr>
        <p:txBody>
          <a:bodyPr/>
          <a:lstStyle>
            <a:lvl1pPr algn="ctr">
              <a:lnSpc>
                <a:spcPts val="3440"/>
              </a:lnSpc>
              <a:spcBef>
                <a:spcPts val="0"/>
              </a:spcBef>
              <a:defRPr>
                <a:solidFill>
                  <a:schemeClr val="bg1">
                    <a:lumMod val="7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endParaRPr lang="en-US" dirty="0"/>
          </a:p>
          <a:p>
            <a:pPr lvl="0"/>
            <a:endParaRPr lang="en-US" dirty="0"/>
          </a:p>
          <a:p>
            <a:pPr lvl="0"/>
            <a:endParaRPr lang="en-US" dirty="0"/>
          </a:p>
          <a:p>
            <a:pPr lvl="0"/>
            <a:endParaRPr lang="en-US" dirty="0"/>
          </a:p>
          <a:p>
            <a:pPr lvl="0"/>
            <a:r>
              <a:rPr lang="en-US" dirty="0"/>
              <a:t>chart/graph/table</a:t>
            </a:r>
          </a:p>
        </p:txBody>
      </p:sp>
      <p:sp>
        <p:nvSpPr>
          <p:cNvPr id="8"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38332825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945947" y="6356351"/>
            <a:ext cx="2844800" cy="365125"/>
          </a:xfrm>
          <a:prstGeom prst="rect">
            <a:avLst/>
          </a:prstGeom>
          <a:ln>
            <a:solidFill>
              <a:schemeClr val="bg1"/>
            </a:solidFill>
          </a:ln>
        </p:spPr>
        <p:txBody>
          <a:bodyPr vert="horz" lIns="91440" tIns="45720" rIns="91440" bIns="45720" rtlCol="0" anchor="ctr"/>
          <a:lstStyle>
            <a:lvl1pPr algn="ctr">
              <a:defRPr sz="1200">
                <a:solidFill>
                  <a:schemeClr val="tx1">
                    <a:tint val="75000"/>
                  </a:schemeClr>
                </a:solidFill>
              </a:defRPr>
            </a:lvl1pPr>
          </a:lstStyle>
          <a:p>
            <a:fld id="{0F0D8E7B-AF3B-B444-8E74-E549FC814F53}" type="datetimeFigureOut">
              <a:rPr lang="en-US" smtClean="0"/>
              <a:pPr/>
              <a:t>8/4/2022</a:t>
            </a:fld>
            <a:endParaRPr lang="en-US" dirty="0"/>
          </a:p>
        </p:txBody>
      </p:sp>
      <p:sp>
        <p:nvSpPr>
          <p:cNvPr id="7" name="Rectangle 6"/>
          <p:cNvSpPr/>
          <p:nvPr userDrawn="1"/>
        </p:nvSpPr>
        <p:spPr>
          <a:xfrm>
            <a:off x="0" y="2974444"/>
            <a:ext cx="12192000" cy="2962806"/>
          </a:xfrm>
          <a:prstGeom prst="rect">
            <a:avLst/>
          </a:prstGeom>
          <a:solidFill>
            <a:srgbClr val="636D6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9" name="Picture 8" title="The Ohio State University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0334" y="1600201"/>
            <a:ext cx="8565444" cy="931492"/>
          </a:xfrm>
          <a:prstGeom prst="rect">
            <a:avLst/>
          </a:prstGeom>
        </p:spPr>
      </p:pic>
    </p:spTree>
    <p:extLst>
      <p:ext uri="{BB962C8B-B14F-4D97-AF65-F5344CB8AC3E}">
        <p14:creationId xmlns:p14="http://schemas.microsoft.com/office/powerpoint/2010/main" val="1848112563"/>
      </p:ext>
    </p:extLst>
  </p:cSld>
  <p:clrMap bg1="lt1" tx1="dk1" bg2="lt2" tx2="dk2" accent1="accent1" accent2="accent2" accent3="accent3" accent4="accent4" accent5="accent5" accent6="accent6" hlink="hlink" folHlink="folHlink"/>
  <p:sldLayoutIdLst>
    <p:sldLayoutId id="21474837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1"/>
            <a:ext cx="12192000" cy="910167"/>
            <a:chOff x="0" y="1040406"/>
            <a:chExt cx="9144000" cy="910167"/>
          </a:xfrm>
        </p:grpSpPr>
        <p:sp>
          <p:nvSpPr>
            <p:cNvPr id="8" name="Rectangle 7"/>
            <p:cNvSpPr/>
            <p:nvPr/>
          </p:nvSpPr>
          <p:spPr>
            <a:xfrm>
              <a:off x="0" y="1040406"/>
              <a:ext cx="9144000" cy="910167"/>
            </a:xfrm>
            <a:prstGeom prst="rect">
              <a:avLst/>
            </a:prstGeom>
            <a:solidFill>
              <a:srgbClr val="636D6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9" name="Picture 8" descr="TheOhioStateUniversity-REV-Horiz-RGBHEX.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6917" y="1238314"/>
              <a:ext cx="3284042" cy="476186"/>
            </a:xfrm>
            <a:prstGeom prst="rect">
              <a:avLst/>
            </a:prstGeom>
          </p:spPr>
        </p:pic>
      </p:grpSp>
      <p:sp>
        <p:nvSpPr>
          <p:cNvPr id="12" name="Title Placeholder 11"/>
          <p:cNvSpPr>
            <a:spLocks noGrp="1"/>
          </p:cNvSpPr>
          <p:nvPr>
            <p:ph type="title"/>
          </p:nvPr>
        </p:nvSpPr>
        <p:spPr>
          <a:xfrm>
            <a:off x="409223" y="1208107"/>
            <a:ext cx="5574581" cy="508313"/>
          </a:xfrm>
          <a:prstGeom prst="rect">
            <a:avLst/>
          </a:prstGeom>
        </p:spPr>
        <p:txBody>
          <a:bodyPr vert="horz" lIns="91440" tIns="45720" rIns="91440" bIns="45720" rtlCol="0" anchor="ctr">
            <a:normAutofit/>
          </a:bodyPr>
          <a:lstStyle/>
          <a:p>
            <a:endParaRPr lang="en-US" dirty="0"/>
          </a:p>
        </p:txBody>
      </p:sp>
    </p:spTree>
    <p:extLst>
      <p:ext uri="{BB962C8B-B14F-4D97-AF65-F5344CB8AC3E}">
        <p14:creationId xmlns:p14="http://schemas.microsoft.com/office/powerpoint/2010/main" val="4027036291"/>
      </p:ext>
    </p:extLst>
  </p:cSld>
  <p:clrMap bg1="lt1" tx1="dk1" bg2="lt2" tx2="dk2" accent1="accent1" accent2="accent2" accent3="accent3" accent4="accent4" accent5="accent5" accent6="accent6" hlink="hlink" folHlink="folHlink"/>
  <p:sldLayoutIdLst>
    <p:sldLayoutId id="2147483752" r:id="rId1"/>
    <p:sldLayoutId id="2147483754" r:id="rId2"/>
    <p:sldLayoutId id="2147483769" r:id="rId3"/>
    <p:sldLayoutId id="2147483767" r:id="rId4"/>
    <p:sldLayoutId id="2147483758" r:id="rId5"/>
    <p:sldLayoutId id="2147483768" r:id="rId6"/>
    <p:sldLayoutId id="2147483763" r:id="rId7"/>
  </p:sldLayoutIdLst>
  <p:txStyles>
    <p:titleStyle>
      <a:lvl1pPr algn="l"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adobeindd.com/view/publications/0d965ee0-42dc-477d-95c0-c16c1cc70595/1/publication-web-resources/pdf/CC_CS_Research_Profiles_for_website.pdf" TargetMode="External"/><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a:extLst>
              <a:ext uri="{FF2B5EF4-FFF2-40B4-BE49-F238E27FC236}">
                <a16:creationId xmlns:a16="http://schemas.microsoft.com/office/drawing/2014/main" id="{91D8FE41-8B67-4774-942E-7E733B0750DF}"/>
              </a:ext>
            </a:extLst>
          </p:cNvPr>
          <p:cNvSpPr>
            <a:spLocks noGrp="1"/>
          </p:cNvSpPr>
          <p:nvPr>
            <p:ph idx="15"/>
          </p:nvPr>
        </p:nvSpPr>
        <p:spPr/>
        <p:txBody>
          <a:bodyPr/>
          <a:lstStyle/>
          <a:p>
            <a:endParaRPr lang="en-US"/>
          </a:p>
        </p:txBody>
      </p:sp>
      <p:sp>
        <p:nvSpPr>
          <p:cNvPr id="20" name="Content Placeholder 19">
            <a:extLst>
              <a:ext uri="{FF2B5EF4-FFF2-40B4-BE49-F238E27FC236}">
                <a16:creationId xmlns:a16="http://schemas.microsoft.com/office/drawing/2014/main" id="{0E918FB1-8302-4161-9B5C-CA583050F84B}"/>
              </a:ext>
            </a:extLst>
          </p:cNvPr>
          <p:cNvSpPr>
            <a:spLocks noGrp="1"/>
          </p:cNvSpPr>
          <p:nvPr>
            <p:ph idx="14"/>
          </p:nvPr>
        </p:nvSpPr>
        <p:spPr/>
        <p:txBody>
          <a:bodyPr/>
          <a:lstStyle/>
          <a:p>
            <a:endParaRPr lang="en-US" dirty="0"/>
          </a:p>
        </p:txBody>
      </p:sp>
      <p:sp>
        <p:nvSpPr>
          <p:cNvPr id="9" name="TextBox 8">
            <a:extLst>
              <a:ext uri="{FF2B5EF4-FFF2-40B4-BE49-F238E27FC236}">
                <a16:creationId xmlns:a16="http://schemas.microsoft.com/office/drawing/2014/main" id="{05F5D56C-40D6-4769-923F-8F62838551A3}"/>
              </a:ext>
            </a:extLst>
          </p:cNvPr>
          <p:cNvSpPr txBox="1"/>
          <p:nvPr/>
        </p:nvSpPr>
        <p:spPr>
          <a:xfrm>
            <a:off x="187188" y="1568183"/>
            <a:ext cx="1855085" cy="2677656"/>
          </a:xfrm>
          <a:prstGeom prst="rect">
            <a:avLst/>
          </a:prstGeom>
          <a:solidFill>
            <a:schemeClr val="bg2"/>
          </a:solidFill>
        </p:spPr>
        <p:txBody>
          <a:bodyPr wrap="square" rtlCol="0">
            <a:spAutoFit/>
          </a:bodyPr>
          <a:lstStyle/>
          <a:p>
            <a:r>
              <a:rPr lang="en-US" sz="1400" dirty="0"/>
              <a:t>Your Name</a:t>
            </a:r>
          </a:p>
          <a:p>
            <a:r>
              <a:rPr lang="en-US" sz="1400" dirty="0"/>
              <a:t>Organizational Affiliation</a:t>
            </a:r>
          </a:p>
          <a:p>
            <a:r>
              <a:rPr lang="en-US" sz="1400" dirty="0"/>
              <a:t>Email address</a:t>
            </a:r>
          </a:p>
          <a:p>
            <a:r>
              <a:rPr lang="en-US" sz="1400" dirty="0"/>
              <a:t>Link to an online profile*</a:t>
            </a:r>
          </a:p>
          <a:p>
            <a:endParaRPr lang="en-US" sz="1400" dirty="0"/>
          </a:p>
          <a:p>
            <a:r>
              <a:rPr lang="en-US" sz="1400" dirty="0"/>
              <a:t>*We recommend either your ORCID profile, LinkedIn profile, or a dedicated webpage </a:t>
            </a:r>
          </a:p>
        </p:txBody>
      </p:sp>
      <p:sp>
        <p:nvSpPr>
          <p:cNvPr id="10" name="TextBox 9">
            <a:extLst>
              <a:ext uri="{FF2B5EF4-FFF2-40B4-BE49-F238E27FC236}">
                <a16:creationId xmlns:a16="http://schemas.microsoft.com/office/drawing/2014/main" id="{66AA7D42-3E9C-4EAC-AAC8-506E12AA9E76}"/>
              </a:ext>
            </a:extLst>
          </p:cNvPr>
          <p:cNvSpPr txBox="1"/>
          <p:nvPr/>
        </p:nvSpPr>
        <p:spPr>
          <a:xfrm>
            <a:off x="150337" y="4597489"/>
            <a:ext cx="1939297" cy="1169551"/>
          </a:xfrm>
          <a:prstGeom prst="rect">
            <a:avLst/>
          </a:prstGeom>
          <a:solidFill>
            <a:schemeClr val="bg2"/>
          </a:solidFill>
        </p:spPr>
        <p:txBody>
          <a:bodyPr wrap="square" rtlCol="0">
            <a:spAutoFit/>
          </a:bodyPr>
          <a:lstStyle/>
          <a:p>
            <a:r>
              <a:rPr lang="en-US" sz="1400" dirty="0"/>
              <a:t>4-5 keywords to describe your areas of expertise, research interests, or project interests</a:t>
            </a:r>
          </a:p>
        </p:txBody>
      </p:sp>
      <p:sp>
        <p:nvSpPr>
          <p:cNvPr id="11" name="Rectangle 10">
            <a:extLst>
              <a:ext uri="{FF2B5EF4-FFF2-40B4-BE49-F238E27FC236}">
                <a16:creationId xmlns:a16="http://schemas.microsoft.com/office/drawing/2014/main" id="{7DE9F188-F435-4EB3-8347-B4D90E0293AB}"/>
              </a:ext>
            </a:extLst>
          </p:cNvPr>
          <p:cNvSpPr/>
          <p:nvPr/>
        </p:nvSpPr>
        <p:spPr>
          <a:xfrm>
            <a:off x="3356327" y="5473005"/>
            <a:ext cx="2738750" cy="1384995"/>
          </a:xfrm>
          <a:prstGeom prst="rect">
            <a:avLst/>
          </a:prstGeom>
          <a:solidFill>
            <a:schemeClr val="bg2"/>
          </a:solidFill>
        </p:spPr>
        <p:txBody>
          <a:bodyPr wrap="square">
            <a:spAutoFit/>
          </a:bodyPr>
          <a:lstStyle/>
          <a:p>
            <a:r>
              <a:rPr lang="en-US" sz="1400" dirty="0"/>
              <a:t>Bullet points describing your skills and expertise that potential collaborators might find useful. Could include skills, disciplinary background, methodology experience, </a:t>
            </a:r>
            <a:r>
              <a:rPr lang="en-US" sz="1400" dirty="0" err="1"/>
              <a:t>etc</a:t>
            </a:r>
            <a:endParaRPr lang="en-US" sz="1400" dirty="0"/>
          </a:p>
        </p:txBody>
      </p:sp>
      <p:sp>
        <p:nvSpPr>
          <p:cNvPr id="12" name="Rectangle 11">
            <a:extLst>
              <a:ext uri="{FF2B5EF4-FFF2-40B4-BE49-F238E27FC236}">
                <a16:creationId xmlns:a16="http://schemas.microsoft.com/office/drawing/2014/main" id="{CE261BAA-83E0-45BB-8F48-92EBD18F860E}"/>
              </a:ext>
            </a:extLst>
          </p:cNvPr>
          <p:cNvSpPr/>
          <p:nvPr/>
        </p:nvSpPr>
        <p:spPr>
          <a:xfrm>
            <a:off x="6709814" y="5470196"/>
            <a:ext cx="2709859" cy="1169551"/>
          </a:xfrm>
          <a:prstGeom prst="rect">
            <a:avLst/>
          </a:prstGeom>
          <a:solidFill>
            <a:schemeClr val="bg2"/>
          </a:solidFill>
        </p:spPr>
        <p:txBody>
          <a:bodyPr wrap="square">
            <a:spAutoFit/>
          </a:bodyPr>
          <a:lstStyle/>
          <a:p>
            <a:r>
              <a:rPr lang="en-US" sz="1400" dirty="0"/>
              <a:t>Bullet points describing how a collaborator could help your project. Might include needed skills, disciplinary backgrounds, methodologies, etc.</a:t>
            </a:r>
          </a:p>
        </p:txBody>
      </p:sp>
      <p:sp>
        <p:nvSpPr>
          <p:cNvPr id="13" name="TextBox 12">
            <a:extLst>
              <a:ext uri="{FF2B5EF4-FFF2-40B4-BE49-F238E27FC236}">
                <a16:creationId xmlns:a16="http://schemas.microsoft.com/office/drawing/2014/main" id="{38158A55-672A-4CD1-910E-D3ADEBD3D5E2}"/>
              </a:ext>
            </a:extLst>
          </p:cNvPr>
          <p:cNvSpPr txBox="1"/>
          <p:nvPr/>
        </p:nvSpPr>
        <p:spPr>
          <a:xfrm>
            <a:off x="10322950" y="2696015"/>
            <a:ext cx="1555014" cy="3108543"/>
          </a:xfrm>
          <a:prstGeom prst="rect">
            <a:avLst/>
          </a:prstGeom>
          <a:solidFill>
            <a:schemeClr val="bg2"/>
          </a:solidFill>
        </p:spPr>
        <p:txBody>
          <a:bodyPr wrap="square" rtlCol="0">
            <a:spAutoFit/>
          </a:bodyPr>
          <a:lstStyle/>
          <a:p>
            <a:r>
              <a:rPr lang="en-US" sz="1400" dirty="0"/>
              <a:t>This section is totally up to you! Many people put photos, diagrams, figures, etc. to help describe their research. We’ve also seen data tables,  graphs, links to additional content, and lists of publications. </a:t>
            </a:r>
          </a:p>
        </p:txBody>
      </p:sp>
      <p:sp>
        <p:nvSpPr>
          <p:cNvPr id="18" name="Rectangle 17">
            <a:extLst>
              <a:ext uri="{FF2B5EF4-FFF2-40B4-BE49-F238E27FC236}">
                <a16:creationId xmlns:a16="http://schemas.microsoft.com/office/drawing/2014/main" id="{D02BD80C-EB14-4583-ABDA-E7E8DA237AB9}"/>
              </a:ext>
            </a:extLst>
          </p:cNvPr>
          <p:cNvSpPr/>
          <p:nvPr/>
        </p:nvSpPr>
        <p:spPr>
          <a:xfrm>
            <a:off x="-83127" y="0"/>
            <a:ext cx="12478327" cy="1025603"/>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94AE244-BB20-4959-BA8C-FE74C9206CAA}"/>
              </a:ext>
            </a:extLst>
          </p:cNvPr>
          <p:cNvPicPr>
            <a:picLocks noChangeAspect="1"/>
          </p:cNvPicPr>
          <p:nvPr/>
        </p:nvPicPr>
        <p:blipFill>
          <a:blip r:embed="rId2"/>
          <a:stretch>
            <a:fillRect/>
          </a:stretch>
        </p:blipFill>
        <p:spPr>
          <a:xfrm>
            <a:off x="2301555" y="941072"/>
            <a:ext cx="7813286" cy="4380906"/>
          </a:xfrm>
          <a:prstGeom prst="rect">
            <a:avLst/>
          </a:prstGeom>
        </p:spPr>
      </p:pic>
      <p:cxnSp>
        <p:nvCxnSpPr>
          <p:cNvPr id="24" name="Straight Arrow Connector 23">
            <a:extLst>
              <a:ext uri="{FF2B5EF4-FFF2-40B4-BE49-F238E27FC236}">
                <a16:creationId xmlns:a16="http://schemas.microsoft.com/office/drawing/2014/main" id="{35D8C472-EB87-4102-9B1A-3387DC9E5728}"/>
              </a:ext>
            </a:extLst>
          </p:cNvPr>
          <p:cNvCxnSpPr>
            <a:cxnSpLocks/>
          </p:cNvCxnSpPr>
          <p:nvPr/>
        </p:nvCxnSpPr>
        <p:spPr>
          <a:xfrm flipH="1">
            <a:off x="9781309" y="3020291"/>
            <a:ext cx="541641" cy="83127"/>
          </a:xfrm>
          <a:prstGeom prst="straightConnector1">
            <a:avLst/>
          </a:prstGeom>
          <a:ln>
            <a:solidFill>
              <a:srgbClr val="FFC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3191A97B-57E8-4937-B22A-F3BFF217B2DF}"/>
              </a:ext>
            </a:extLst>
          </p:cNvPr>
          <p:cNvCxnSpPr>
            <a:cxnSpLocks/>
          </p:cNvCxnSpPr>
          <p:nvPr/>
        </p:nvCxnSpPr>
        <p:spPr>
          <a:xfrm flipH="1" flipV="1">
            <a:off x="7431852" y="4968548"/>
            <a:ext cx="293458" cy="582507"/>
          </a:xfrm>
          <a:prstGeom prst="straightConnector1">
            <a:avLst/>
          </a:prstGeom>
          <a:ln>
            <a:solidFill>
              <a:srgbClr val="FFC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9DCC6942-4695-436D-BAB6-FD589537DF02}"/>
              </a:ext>
            </a:extLst>
          </p:cNvPr>
          <p:cNvCxnSpPr>
            <a:cxnSpLocks/>
          </p:cNvCxnSpPr>
          <p:nvPr/>
        </p:nvCxnSpPr>
        <p:spPr>
          <a:xfrm flipV="1">
            <a:off x="4834212" y="5137494"/>
            <a:ext cx="181239" cy="410417"/>
          </a:xfrm>
          <a:prstGeom prst="straightConnector1">
            <a:avLst/>
          </a:prstGeom>
          <a:ln>
            <a:solidFill>
              <a:srgbClr val="FFC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9F5EBE69-407F-46A1-964E-BC7C7315BC4C}"/>
              </a:ext>
            </a:extLst>
          </p:cNvPr>
          <p:cNvCxnSpPr>
            <a:cxnSpLocks/>
          </p:cNvCxnSpPr>
          <p:nvPr/>
        </p:nvCxnSpPr>
        <p:spPr>
          <a:xfrm flipV="1">
            <a:off x="1986539" y="4335286"/>
            <a:ext cx="362377" cy="410418"/>
          </a:xfrm>
          <a:prstGeom prst="straightConnector1">
            <a:avLst/>
          </a:prstGeom>
          <a:ln>
            <a:solidFill>
              <a:srgbClr val="FFC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7056A2A7-0FCE-4170-9826-3C36EBABC2EB}"/>
              </a:ext>
            </a:extLst>
          </p:cNvPr>
          <p:cNvCxnSpPr>
            <a:cxnSpLocks/>
          </p:cNvCxnSpPr>
          <p:nvPr/>
        </p:nvCxnSpPr>
        <p:spPr>
          <a:xfrm>
            <a:off x="1745673" y="2075421"/>
            <a:ext cx="555882" cy="36875"/>
          </a:xfrm>
          <a:prstGeom prst="straightConnector1">
            <a:avLst/>
          </a:prstGeom>
          <a:ln>
            <a:solidFill>
              <a:srgbClr val="FFC00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01277532"/>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A3EF73-B1C5-4761-BAA0-9ABEEB7ECAB8}"/>
              </a:ext>
            </a:extLst>
          </p:cNvPr>
          <p:cNvSpPr>
            <a:spLocks noGrp="1"/>
          </p:cNvSpPr>
          <p:nvPr>
            <p:ph idx="15"/>
          </p:nvPr>
        </p:nvSpPr>
        <p:spPr>
          <a:xfrm>
            <a:off x="7336465" y="315833"/>
            <a:ext cx="4701884" cy="501686"/>
          </a:xfrm>
        </p:spPr>
        <p:txBody>
          <a:bodyPr/>
          <a:lstStyle/>
          <a:p>
            <a:r>
              <a:rPr lang="en-US" sz="2400" dirty="0"/>
              <a:t>Buckeye Bash Research Profile</a:t>
            </a:r>
          </a:p>
        </p:txBody>
      </p:sp>
      <p:sp>
        <p:nvSpPr>
          <p:cNvPr id="9" name="TextBox 8">
            <a:extLst>
              <a:ext uri="{FF2B5EF4-FFF2-40B4-BE49-F238E27FC236}">
                <a16:creationId xmlns:a16="http://schemas.microsoft.com/office/drawing/2014/main" id="{D01ED0DE-8FA6-459D-92C8-E6F73C233F74}"/>
              </a:ext>
            </a:extLst>
          </p:cNvPr>
          <p:cNvSpPr txBox="1"/>
          <p:nvPr/>
        </p:nvSpPr>
        <p:spPr>
          <a:xfrm>
            <a:off x="23826" y="2434066"/>
            <a:ext cx="2884959" cy="892552"/>
          </a:xfrm>
          <a:prstGeom prst="rect">
            <a:avLst/>
          </a:prstGeom>
          <a:noFill/>
        </p:spPr>
        <p:txBody>
          <a:bodyPr wrap="square" rtlCol="0">
            <a:spAutoFit/>
          </a:bodyPr>
          <a:lstStyle/>
          <a:p>
            <a:pPr algn="ctr"/>
            <a:r>
              <a:rPr lang="en-US" sz="2400" b="1" dirty="0">
                <a:solidFill>
                  <a:srgbClr val="C00000"/>
                </a:solidFill>
              </a:rPr>
              <a:t>Jeff Agnoli</a:t>
            </a:r>
          </a:p>
          <a:p>
            <a:pPr algn="ctr"/>
            <a:r>
              <a:rPr lang="en-US" sz="1400" dirty="0"/>
              <a:t>Research Development Office</a:t>
            </a:r>
          </a:p>
          <a:p>
            <a:pPr algn="ctr"/>
            <a:r>
              <a:rPr lang="en-US" sz="1400" dirty="0"/>
              <a:t>Agnoli.1@osu.edu</a:t>
            </a:r>
          </a:p>
        </p:txBody>
      </p:sp>
      <p:sp>
        <p:nvSpPr>
          <p:cNvPr id="11" name="TextBox 10">
            <a:extLst>
              <a:ext uri="{FF2B5EF4-FFF2-40B4-BE49-F238E27FC236}">
                <a16:creationId xmlns:a16="http://schemas.microsoft.com/office/drawing/2014/main" id="{FAB3487D-4DE5-424E-94F7-33F2EA564FB9}"/>
              </a:ext>
            </a:extLst>
          </p:cNvPr>
          <p:cNvSpPr txBox="1"/>
          <p:nvPr/>
        </p:nvSpPr>
        <p:spPr>
          <a:xfrm>
            <a:off x="104129" y="3414125"/>
            <a:ext cx="2825872" cy="584775"/>
          </a:xfrm>
          <a:prstGeom prst="rect">
            <a:avLst/>
          </a:prstGeom>
          <a:noFill/>
        </p:spPr>
        <p:txBody>
          <a:bodyPr wrap="square" rtlCol="0">
            <a:spAutoFit/>
          </a:bodyPr>
          <a:lstStyle/>
          <a:p>
            <a:pPr algn="ctr"/>
            <a:r>
              <a:rPr lang="en-US" b="1" dirty="0">
                <a:solidFill>
                  <a:srgbClr val="C00000"/>
                </a:solidFill>
              </a:rPr>
              <a:t>Expertise/Interests</a:t>
            </a:r>
          </a:p>
          <a:p>
            <a:pPr algn="ctr"/>
            <a:endParaRPr lang="en-US" sz="1400" dirty="0"/>
          </a:p>
        </p:txBody>
      </p:sp>
      <p:sp>
        <p:nvSpPr>
          <p:cNvPr id="12" name="TextBox 11">
            <a:extLst>
              <a:ext uri="{FF2B5EF4-FFF2-40B4-BE49-F238E27FC236}">
                <a16:creationId xmlns:a16="http://schemas.microsoft.com/office/drawing/2014/main" id="{9316A67E-A647-4CBF-861B-A9335BA220BA}"/>
              </a:ext>
            </a:extLst>
          </p:cNvPr>
          <p:cNvSpPr txBox="1"/>
          <p:nvPr/>
        </p:nvSpPr>
        <p:spPr>
          <a:xfrm>
            <a:off x="9118113" y="920289"/>
            <a:ext cx="2766060" cy="584775"/>
          </a:xfrm>
          <a:prstGeom prst="rect">
            <a:avLst/>
          </a:prstGeom>
          <a:noFill/>
        </p:spPr>
        <p:txBody>
          <a:bodyPr wrap="square" rtlCol="0">
            <a:spAutoFit/>
          </a:bodyPr>
          <a:lstStyle/>
          <a:p>
            <a:pPr algn="ctr"/>
            <a:r>
              <a:rPr lang="en-US" b="1" dirty="0">
                <a:solidFill>
                  <a:srgbClr val="C00000"/>
                </a:solidFill>
              </a:rPr>
              <a:t>Research and Projects</a:t>
            </a:r>
          </a:p>
          <a:p>
            <a:pPr algn="ctr"/>
            <a:endParaRPr lang="en-US" sz="1400" dirty="0"/>
          </a:p>
        </p:txBody>
      </p:sp>
      <p:sp>
        <p:nvSpPr>
          <p:cNvPr id="13" name="TextBox 12">
            <a:extLst>
              <a:ext uri="{FF2B5EF4-FFF2-40B4-BE49-F238E27FC236}">
                <a16:creationId xmlns:a16="http://schemas.microsoft.com/office/drawing/2014/main" id="{6A0369F9-6CE1-4E69-96D9-2F70D0F872A6}"/>
              </a:ext>
            </a:extLst>
          </p:cNvPr>
          <p:cNvSpPr txBox="1"/>
          <p:nvPr/>
        </p:nvSpPr>
        <p:spPr>
          <a:xfrm>
            <a:off x="3274903" y="940783"/>
            <a:ext cx="4862457" cy="584775"/>
          </a:xfrm>
          <a:prstGeom prst="rect">
            <a:avLst/>
          </a:prstGeom>
          <a:noFill/>
        </p:spPr>
        <p:txBody>
          <a:bodyPr wrap="square" rtlCol="0">
            <a:spAutoFit/>
          </a:bodyPr>
          <a:lstStyle/>
          <a:p>
            <a:pPr algn="ctr"/>
            <a:r>
              <a:rPr lang="en-US" b="1" dirty="0">
                <a:solidFill>
                  <a:srgbClr val="C00000"/>
                </a:solidFill>
              </a:rPr>
              <a:t>My Interest in Cyber Physical Systems</a:t>
            </a:r>
          </a:p>
          <a:p>
            <a:pPr algn="ctr"/>
            <a:endParaRPr lang="en-US" sz="1400" dirty="0"/>
          </a:p>
        </p:txBody>
      </p:sp>
      <p:sp>
        <p:nvSpPr>
          <p:cNvPr id="14" name="Content Placeholder 4">
            <a:extLst>
              <a:ext uri="{FF2B5EF4-FFF2-40B4-BE49-F238E27FC236}">
                <a16:creationId xmlns:a16="http://schemas.microsoft.com/office/drawing/2014/main" id="{136BEF53-D262-4E9F-A20B-E43923A3A1A7}"/>
              </a:ext>
            </a:extLst>
          </p:cNvPr>
          <p:cNvSpPr txBox="1">
            <a:spLocks/>
          </p:cNvSpPr>
          <p:nvPr/>
        </p:nvSpPr>
        <p:spPr>
          <a:xfrm>
            <a:off x="3163608" y="1309493"/>
            <a:ext cx="5715799" cy="1991757"/>
          </a:xfrm>
          <a:prstGeom prst="rect">
            <a:avLst/>
          </a:prstGeom>
          <a:ln>
            <a:solidFill>
              <a:schemeClr val="bg1"/>
            </a:solidFill>
          </a:ln>
        </p:spPr>
        <p:txBody>
          <a:bodyPr/>
          <a:lstStyle>
            <a:lvl1pPr marL="0" indent="0" algn="r" defTabSz="457200" rtl="0" eaLnBrk="1" latinLnBrk="0" hangingPunct="1">
              <a:lnSpc>
                <a:spcPts val="1640"/>
              </a:lnSpc>
              <a:spcBef>
                <a:spcPts val="0"/>
              </a:spcBef>
              <a:buFont typeface="Arial"/>
              <a:buNone/>
              <a:defRPr sz="1600" b="1" kern="1200" baseline="0">
                <a:solidFill>
                  <a:schemeClr val="tx1">
                    <a:lumMod val="65000"/>
                    <a:lumOff val="35000"/>
                  </a:schemeClr>
                </a:solidFill>
                <a:latin typeface="+mn-lt"/>
                <a:ea typeface="+mn-ea"/>
                <a:cs typeface="+mn-cs"/>
              </a:defRPr>
            </a:lvl1pPr>
            <a:lvl2pPr marL="0" indent="0" algn="l" defTabSz="457200" rtl="0" eaLnBrk="1" latinLnBrk="0" hangingPunct="1">
              <a:spcBef>
                <a:spcPts val="600"/>
              </a:spcBef>
              <a:buFont typeface="Arial"/>
              <a:buNone/>
              <a:defRPr sz="2400" kern="1200">
                <a:solidFill>
                  <a:schemeClr val="tx1">
                    <a:lumMod val="65000"/>
                    <a:lumOff val="35000"/>
                  </a:schemeClr>
                </a:solidFill>
                <a:latin typeface="+mn-lt"/>
                <a:ea typeface="+mn-ea"/>
                <a:cs typeface="+mn-cs"/>
              </a:defRPr>
            </a:lvl2pPr>
            <a:lvl3pPr marL="0" indent="-228600" algn="l" defTabSz="457200" rtl="0" eaLnBrk="1" latinLnBrk="0" hangingPunct="1">
              <a:spcBef>
                <a:spcPts val="0"/>
              </a:spcBef>
              <a:buFont typeface="Arial"/>
              <a:buChar char="•"/>
              <a:defRPr sz="2000" kern="1200">
                <a:solidFill>
                  <a:schemeClr val="tx1">
                    <a:lumMod val="65000"/>
                    <a:lumOff val="35000"/>
                  </a:schemeClr>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502920" indent="0" algn="l" defTabSz="457200" rtl="0" eaLnBrk="1" latinLnBrk="0" hangingPunct="1">
              <a:spcBef>
                <a:spcPts val="350"/>
              </a:spcBef>
              <a:buFont typeface="Arial"/>
              <a:buNone/>
              <a:defRPr sz="16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gn="l">
              <a:buFont typeface="Arial" panose="020B0604020202020204" pitchFamily="34" charset="0"/>
              <a:buChar char="•"/>
            </a:pPr>
            <a:r>
              <a:rPr lang="en-US" b="0" dirty="0">
                <a:solidFill>
                  <a:schemeClr val="tx1"/>
                </a:solidFill>
              </a:rPr>
              <a:t>Building collaborative research teams; running ideation workshops designed to position teams for external funding success.</a:t>
            </a:r>
          </a:p>
          <a:p>
            <a:pPr marL="285750" indent="-285750" algn="l">
              <a:buFont typeface="Arial" panose="020B0604020202020204" pitchFamily="34" charset="0"/>
              <a:buChar char="•"/>
            </a:pPr>
            <a:r>
              <a:rPr lang="en-US" b="0" dirty="0">
                <a:solidFill>
                  <a:schemeClr val="tx1"/>
                </a:solidFill>
              </a:rPr>
              <a:t>Collaborating with both individuals and teams to advance Ohio State’s reputation in this space.</a:t>
            </a:r>
          </a:p>
          <a:p>
            <a:pPr marL="285750" indent="-285750" algn="l">
              <a:buFont typeface="Arial" panose="020B0604020202020204" pitchFamily="34" charset="0"/>
              <a:buChar char="•"/>
            </a:pPr>
            <a:r>
              <a:rPr lang="en-US" b="0" dirty="0">
                <a:solidFill>
                  <a:schemeClr val="tx1"/>
                </a:solidFill>
              </a:rPr>
              <a:t>Connecting individuals across the institution to build impactful interdisciplinary teams</a:t>
            </a:r>
          </a:p>
        </p:txBody>
      </p:sp>
      <p:sp>
        <p:nvSpPr>
          <p:cNvPr id="15" name="TextBox 14">
            <a:extLst>
              <a:ext uri="{FF2B5EF4-FFF2-40B4-BE49-F238E27FC236}">
                <a16:creationId xmlns:a16="http://schemas.microsoft.com/office/drawing/2014/main" id="{0962FCFD-B941-49EF-90A8-D582A7BFB09B}"/>
              </a:ext>
            </a:extLst>
          </p:cNvPr>
          <p:cNvSpPr txBox="1"/>
          <p:nvPr/>
        </p:nvSpPr>
        <p:spPr>
          <a:xfrm>
            <a:off x="3182107" y="3476761"/>
            <a:ext cx="2530548" cy="584775"/>
          </a:xfrm>
          <a:prstGeom prst="rect">
            <a:avLst/>
          </a:prstGeom>
          <a:noFill/>
        </p:spPr>
        <p:txBody>
          <a:bodyPr wrap="square" rtlCol="0">
            <a:spAutoFit/>
          </a:bodyPr>
          <a:lstStyle/>
          <a:p>
            <a:pPr algn="ctr"/>
            <a:r>
              <a:rPr lang="en-US" b="1" dirty="0">
                <a:solidFill>
                  <a:srgbClr val="C00000"/>
                </a:solidFill>
              </a:rPr>
              <a:t>How I Can Help You</a:t>
            </a:r>
          </a:p>
          <a:p>
            <a:pPr algn="ctr"/>
            <a:endParaRPr lang="en-US" sz="1400" dirty="0"/>
          </a:p>
        </p:txBody>
      </p:sp>
      <p:sp>
        <p:nvSpPr>
          <p:cNvPr id="16" name="TextBox 15">
            <a:extLst>
              <a:ext uri="{FF2B5EF4-FFF2-40B4-BE49-F238E27FC236}">
                <a16:creationId xmlns:a16="http://schemas.microsoft.com/office/drawing/2014/main" id="{D47C0A9E-65B4-40DC-9E79-EE5C5CFE00E7}"/>
              </a:ext>
            </a:extLst>
          </p:cNvPr>
          <p:cNvSpPr txBox="1"/>
          <p:nvPr/>
        </p:nvSpPr>
        <p:spPr>
          <a:xfrm>
            <a:off x="6125853" y="3480219"/>
            <a:ext cx="2668588" cy="584775"/>
          </a:xfrm>
          <a:prstGeom prst="rect">
            <a:avLst/>
          </a:prstGeom>
          <a:noFill/>
        </p:spPr>
        <p:txBody>
          <a:bodyPr wrap="square" rtlCol="0">
            <a:spAutoFit/>
          </a:bodyPr>
          <a:lstStyle/>
          <a:p>
            <a:pPr algn="ctr"/>
            <a:r>
              <a:rPr lang="en-US" b="1" dirty="0">
                <a:solidFill>
                  <a:srgbClr val="C00000"/>
                </a:solidFill>
              </a:rPr>
              <a:t>How You Can Help Me</a:t>
            </a:r>
          </a:p>
          <a:p>
            <a:pPr algn="ctr"/>
            <a:endParaRPr lang="en-US" sz="1400" dirty="0"/>
          </a:p>
        </p:txBody>
      </p:sp>
      <p:sp>
        <p:nvSpPr>
          <p:cNvPr id="17" name="Content Placeholder 4">
            <a:extLst>
              <a:ext uri="{FF2B5EF4-FFF2-40B4-BE49-F238E27FC236}">
                <a16:creationId xmlns:a16="http://schemas.microsoft.com/office/drawing/2014/main" id="{E4B84B8F-944F-4EBA-83F0-46E06FF03F1D}"/>
              </a:ext>
            </a:extLst>
          </p:cNvPr>
          <p:cNvSpPr txBox="1">
            <a:spLocks/>
          </p:cNvSpPr>
          <p:nvPr/>
        </p:nvSpPr>
        <p:spPr>
          <a:xfrm>
            <a:off x="9063732" y="1335942"/>
            <a:ext cx="3064279" cy="5333799"/>
          </a:xfrm>
          <a:prstGeom prst="rect">
            <a:avLst/>
          </a:prstGeo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400" dirty="0"/>
              <a:t>Management of the Growing Research Opportunities (GRO) program designed to catalyze new research efforts for the University</a:t>
            </a:r>
          </a:p>
          <a:p>
            <a:endParaRPr lang="en-US" sz="1400" dirty="0"/>
          </a:p>
          <a:p>
            <a:r>
              <a:rPr lang="en-US" sz="1400" dirty="0"/>
              <a:t>GRO includes ideation workshops, strategic research planning, and research leadership opportunities.</a:t>
            </a:r>
          </a:p>
          <a:p>
            <a:endParaRPr lang="en-US" sz="1400" dirty="0"/>
          </a:p>
          <a:p>
            <a:r>
              <a:rPr lang="en-US" sz="1400" dirty="0"/>
              <a:t>I work with all colleges and disciplines to advance Ohio State’s research agenda.</a:t>
            </a:r>
          </a:p>
          <a:p>
            <a:endParaRPr lang="en-US" sz="1400" dirty="0"/>
          </a:p>
          <a:p>
            <a:r>
              <a:rPr lang="en-US" sz="1400" dirty="0"/>
              <a:t>Recent Projects Include:</a:t>
            </a:r>
          </a:p>
          <a:p>
            <a:pPr marL="285750" indent="-285750">
              <a:buFont typeface="Arial" panose="020B0604020202020204" pitchFamily="34" charset="0"/>
              <a:buChar char="•"/>
            </a:pPr>
            <a:r>
              <a:rPr lang="en-US" sz="1400" dirty="0"/>
              <a:t>Biology Integration Institute Proposal Team – Research Plan</a:t>
            </a:r>
          </a:p>
          <a:p>
            <a:pPr marL="285750" indent="-285750">
              <a:buFont typeface="Arial" panose="020B0604020202020204" pitchFamily="34" charset="0"/>
              <a:buChar char="•"/>
            </a:pPr>
            <a:r>
              <a:rPr lang="en-US" sz="1400" dirty="0"/>
              <a:t>AI and Human Health Seed Fund</a:t>
            </a:r>
          </a:p>
          <a:p>
            <a:pPr marL="285750" indent="-285750">
              <a:buFont typeface="Arial" panose="020B0604020202020204" pitchFamily="34" charset="0"/>
              <a:buChar char="•"/>
            </a:pPr>
            <a:r>
              <a:rPr lang="en-US" sz="1400" dirty="0"/>
              <a:t>Supercomputer Strategic Plan</a:t>
            </a:r>
          </a:p>
          <a:p>
            <a:pPr marL="285750" indent="-285750">
              <a:buFont typeface="Arial" panose="020B0604020202020204" pitchFamily="34" charset="0"/>
              <a:buChar char="•"/>
            </a:pPr>
            <a:r>
              <a:rPr lang="en-US" sz="1400" dirty="0"/>
              <a:t>GRO Ideation Workshops</a:t>
            </a:r>
          </a:p>
          <a:p>
            <a:pPr marL="285750" indent="-285750">
              <a:buFont typeface="Arial" panose="020B0604020202020204" pitchFamily="34" charset="0"/>
              <a:buChar char="•"/>
            </a:pPr>
            <a:r>
              <a:rPr lang="en-US" sz="1400" dirty="0"/>
              <a:t>GRO Academy</a:t>
            </a:r>
          </a:p>
          <a:p>
            <a:pPr lvl="1"/>
            <a:endParaRPr lang="en-US" sz="1600" dirty="0"/>
          </a:p>
        </p:txBody>
      </p:sp>
      <p:sp>
        <p:nvSpPr>
          <p:cNvPr id="22" name="Text Placeholder 2">
            <a:extLst>
              <a:ext uri="{FF2B5EF4-FFF2-40B4-BE49-F238E27FC236}">
                <a16:creationId xmlns:a16="http://schemas.microsoft.com/office/drawing/2014/main" id="{CF40AD01-7FA4-4079-ACDA-FACAAB9436CE}"/>
              </a:ext>
            </a:extLst>
          </p:cNvPr>
          <p:cNvSpPr txBox="1">
            <a:spLocks/>
          </p:cNvSpPr>
          <p:nvPr/>
        </p:nvSpPr>
        <p:spPr>
          <a:xfrm>
            <a:off x="3187973" y="3946801"/>
            <a:ext cx="2668588" cy="2239861"/>
          </a:xfrm>
          <a:prstGeom prst="rect">
            <a:avLst/>
          </a:prstGeom>
        </p:spPr>
        <p:txBody>
          <a:bodyPr vert="horz"/>
          <a:lstStyle>
            <a:lvl1pPr marL="0" indent="0" algn="l" defTabSz="457200" rtl="0" eaLnBrk="1" latinLnBrk="0" hangingPunct="1">
              <a:spcBef>
                <a:spcPct val="20000"/>
              </a:spcBef>
              <a:buFont typeface="Arial"/>
              <a:buNone/>
              <a:defRPr sz="1400" kern="1200">
                <a:solidFill>
                  <a:srgbClr val="BFBFBF"/>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solidFill>
              </a:rPr>
              <a:t>Identifying collaborators</a:t>
            </a:r>
          </a:p>
          <a:p>
            <a:pPr marL="285750" indent="-285750">
              <a:buFont typeface="Arial" panose="020B0604020202020204" pitchFamily="34" charset="0"/>
              <a:buChar char="•"/>
            </a:pPr>
            <a:r>
              <a:rPr lang="en-US" dirty="0">
                <a:solidFill>
                  <a:schemeClr val="tx1"/>
                </a:solidFill>
              </a:rPr>
              <a:t>Connecting to the Ohio State research enterprise</a:t>
            </a:r>
          </a:p>
          <a:p>
            <a:pPr marL="285750" indent="-285750">
              <a:buFont typeface="Arial" panose="020B0604020202020204" pitchFamily="34" charset="0"/>
              <a:buChar char="•"/>
            </a:pPr>
            <a:r>
              <a:rPr lang="en-US" dirty="0">
                <a:solidFill>
                  <a:schemeClr val="tx1"/>
                </a:solidFill>
              </a:rPr>
              <a:t>Leveraging internal and external funding opportunities</a:t>
            </a:r>
          </a:p>
          <a:p>
            <a:pPr marL="285750" indent="-285750">
              <a:buFont typeface="Arial" panose="020B0604020202020204" pitchFamily="34" charset="0"/>
              <a:buChar char="•"/>
            </a:pPr>
            <a:r>
              <a:rPr lang="en-US" dirty="0">
                <a:solidFill>
                  <a:schemeClr val="tx1"/>
                </a:solidFill>
              </a:rPr>
              <a:t>Building collaborative teams</a:t>
            </a:r>
          </a:p>
          <a:p>
            <a:pPr marL="285750" indent="-285750">
              <a:buFont typeface="Arial" panose="020B0604020202020204" pitchFamily="34" charset="0"/>
              <a:buChar char="•"/>
            </a:pPr>
            <a:r>
              <a:rPr lang="en-US" dirty="0">
                <a:solidFill>
                  <a:schemeClr val="tx1"/>
                </a:solidFill>
              </a:rPr>
              <a:t>Accessing research development services, e.g., proposal development, etc.</a:t>
            </a:r>
            <a:r>
              <a:rPr lang="en-US" dirty="0"/>
              <a:t> </a:t>
            </a:r>
          </a:p>
        </p:txBody>
      </p:sp>
      <p:sp>
        <p:nvSpPr>
          <p:cNvPr id="23" name="Text Placeholder 2">
            <a:extLst>
              <a:ext uri="{FF2B5EF4-FFF2-40B4-BE49-F238E27FC236}">
                <a16:creationId xmlns:a16="http://schemas.microsoft.com/office/drawing/2014/main" id="{E30502EB-AFE6-46CC-9ABB-DBDEAF5BC8A5}"/>
              </a:ext>
            </a:extLst>
          </p:cNvPr>
          <p:cNvSpPr txBox="1">
            <a:spLocks/>
          </p:cNvSpPr>
          <p:nvPr/>
        </p:nvSpPr>
        <p:spPr>
          <a:xfrm>
            <a:off x="6125853" y="3949274"/>
            <a:ext cx="2668588" cy="2239861"/>
          </a:xfrm>
          <a:prstGeom prst="rect">
            <a:avLst/>
          </a:prstGeom>
        </p:spPr>
        <p:txBody>
          <a:bodyPr vert="horz"/>
          <a:lstStyle>
            <a:lvl1pPr marL="0" indent="0" algn="l" defTabSz="457200" rtl="0" eaLnBrk="1" latinLnBrk="0" hangingPunct="1">
              <a:spcBef>
                <a:spcPct val="20000"/>
              </a:spcBef>
              <a:buFont typeface="Arial"/>
              <a:buNone/>
              <a:defRPr sz="1400" kern="1200">
                <a:solidFill>
                  <a:srgbClr val="BFBFBF"/>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solidFill>
              </a:rPr>
              <a:t>Allow me to help you!</a:t>
            </a:r>
          </a:p>
          <a:p>
            <a:pPr marL="285750" indent="-285750">
              <a:buFont typeface="Arial" panose="020B0604020202020204" pitchFamily="34" charset="0"/>
              <a:buChar char="•"/>
            </a:pPr>
            <a:r>
              <a:rPr lang="en-US" dirty="0">
                <a:solidFill>
                  <a:schemeClr val="tx1"/>
                </a:solidFill>
              </a:rPr>
              <a:t>Assist me on ways to research/evaluate the effectiveness of our services</a:t>
            </a:r>
          </a:p>
          <a:p>
            <a:pPr marL="285750" indent="-285750">
              <a:buFont typeface="Arial" panose="020B0604020202020204" pitchFamily="34" charset="0"/>
              <a:buChar char="•"/>
            </a:pPr>
            <a:r>
              <a:rPr lang="en-US" dirty="0">
                <a:solidFill>
                  <a:schemeClr val="tx1"/>
                </a:solidFill>
              </a:rPr>
              <a:t>Consult with me on evidence-based team development strategies</a:t>
            </a:r>
          </a:p>
          <a:p>
            <a:pPr marL="285750" indent="-285750">
              <a:buFont typeface="Arial" panose="020B0604020202020204" pitchFamily="34" charset="0"/>
              <a:buChar char="•"/>
            </a:pPr>
            <a:r>
              <a:rPr lang="en-US" dirty="0">
                <a:solidFill>
                  <a:schemeClr val="tx1"/>
                </a:solidFill>
              </a:rPr>
              <a:t>Develop your 3-5 year research plan.</a:t>
            </a:r>
          </a:p>
        </p:txBody>
      </p:sp>
      <p:sp>
        <p:nvSpPr>
          <p:cNvPr id="24" name="Text Placeholder 2">
            <a:extLst>
              <a:ext uri="{FF2B5EF4-FFF2-40B4-BE49-F238E27FC236}">
                <a16:creationId xmlns:a16="http://schemas.microsoft.com/office/drawing/2014/main" id="{1099D2C4-FD8A-45C7-A725-90EB900C58E6}"/>
              </a:ext>
            </a:extLst>
          </p:cNvPr>
          <p:cNvSpPr txBox="1">
            <a:spLocks/>
          </p:cNvSpPr>
          <p:nvPr/>
        </p:nvSpPr>
        <p:spPr>
          <a:xfrm>
            <a:off x="63989" y="3901378"/>
            <a:ext cx="2905727" cy="2850295"/>
          </a:xfrm>
          <a:prstGeom prst="rect">
            <a:avLst/>
          </a:prstGeom>
        </p:spPr>
        <p:txBody>
          <a:bodyPr/>
          <a:lstStyle>
            <a:lvl1pPr marL="0" indent="0" algn="l" defTabSz="457200" rtl="0" eaLnBrk="1" latinLnBrk="0" hangingPunct="1">
              <a:spcBef>
                <a:spcPct val="20000"/>
              </a:spcBef>
              <a:buFont typeface="Arial"/>
              <a:buNone/>
              <a:defRPr sz="20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800" dirty="0"/>
              <a:t>Team Science</a:t>
            </a:r>
          </a:p>
          <a:p>
            <a:pPr marL="285750" indent="-285750">
              <a:buFont typeface="Arial" panose="020B0604020202020204" pitchFamily="34" charset="0"/>
              <a:buChar char="•"/>
            </a:pPr>
            <a:r>
              <a:rPr lang="en-US" sz="1800" dirty="0"/>
              <a:t>Research Leadership Development</a:t>
            </a:r>
          </a:p>
          <a:p>
            <a:pPr marL="285750" indent="-285750">
              <a:buFont typeface="Arial" panose="020B0604020202020204" pitchFamily="34" charset="0"/>
              <a:buChar char="•"/>
            </a:pPr>
            <a:r>
              <a:rPr lang="en-US" sz="1800" dirty="0"/>
              <a:t>Collaborative Team Development</a:t>
            </a:r>
          </a:p>
          <a:p>
            <a:pPr marL="285750" indent="-285750">
              <a:buFont typeface="Arial" panose="020B0604020202020204" pitchFamily="34" charset="0"/>
              <a:buChar char="•"/>
            </a:pPr>
            <a:r>
              <a:rPr lang="en-US" sz="1800" dirty="0"/>
              <a:t>Facilitation</a:t>
            </a:r>
          </a:p>
          <a:p>
            <a:pPr marL="285750" indent="-285750">
              <a:buFont typeface="Arial" panose="020B0604020202020204" pitchFamily="34" charset="0"/>
              <a:buChar char="•"/>
            </a:pPr>
            <a:r>
              <a:rPr lang="en-US" sz="1800" dirty="0"/>
              <a:t>Strategic Research Planning</a:t>
            </a:r>
          </a:p>
          <a:p>
            <a:pPr marL="285750" indent="-285750">
              <a:buFont typeface="Arial" panose="020B0604020202020204" pitchFamily="34" charset="0"/>
              <a:buChar char="•"/>
            </a:pPr>
            <a:endParaRPr lang="en-US" sz="1800" dirty="0"/>
          </a:p>
        </p:txBody>
      </p:sp>
      <p:sp>
        <p:nvSpPr>
          <p:cNvPr id="27" name="Rectangle 26">
            <a:extLst>
              <a:ext uri="{FF2B5EF4-FFF2-40B4-BE49-F238E27FC236}">
                <a16:creationId xmlns:a16="http://schemas.microsoft.com/office/drawing/2014/main" id="{D62BD916-896E-4391-8FEB-09DB55AECB08}"/>
              </a:ext>
            </a:extLst>
          </p:cNvPr>
          <p:cNvSpPr/>
          <p:nvPr/>
        </p:nvSpPr>
        <p:spPr>
          <a:xfrm>
            <a:off x="0" y="940784"/>
            <a:ext cx="12192000" cy="591721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A05077C9-45AE-48D3-93FA-828349FE56DD}"/>
              </a:ext>
            </a:extLst>
          </p:cNvPr>
          <p:cNvCxnSpPr>
            <a:cxnSpLocks/>
          </p:cNvCxnSpPr>
          <p:nvPr/>
        </p:nvCxnSpPr>
        <p:spPr>
          <a:xfrm>
            <a:off x="3036196" y="940784"/>
            <a:ext cx="0" cy="5917216"/>
          </a:xfrm>
          <a:prstGeom prst="line">
            <a:avLst/>
          </a:prstGeom>
          <a:ln w="28575">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0EB730B-7B4B-4D7B-8B2E-ED92581D1291}"/>
              </a:ext>
            </a:extLst>
          </p:cNvPr>
          <p:cNvCxnSpPr>
            <a:cxnSpLocks/>
          </p:cNvCxnSpPr>
          <p:nvPr/>
        </p:nvCxnSpPr>
        <p:spPr>
          <a:xfrm>
            <a:off x="9006832" y="940784"/>
            <a:ext cx="0" cy="591721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9EC1820-3683-4957-924D-057E6A79A581}"/>
              </a:ext>
            </a:extLst>
          </p:cNvPr>
          <p:cNvCxnSpPr>
            <a:cxnSpLocks/>
          </p:cNvCxnSpPr>
          <p:nvPr/>
        </p:nvCxnSpPr>
        <p:spPr>
          <a:xfrm>
            <a:off x="6096000" y="3453873"/>
            <a:ext cx="0" cy="340412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F7AE3F6-B8A4-47FF-B09C-45BDAA6744CA}"/>
              </a:ext>
            </a:extLst>
          </p:cNvPr>
          <p:cNvCxnSpPr>
            <a:cxnSpLocks/>
          </p:cNvCxnSpPr>
          <p:nvPr/>
        </p:nvCxnSpPr>
        <p:spPr>
          <a:xfrm>
            <a:off x="0" y="3405979"/>
            <a:ext cx="8999743" cy="4789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33" name="Picture 32" descr="A person in a suit and tie&#10;&#10;Description automatically generated with medium confidence">
            <a:extLst>
              <a:ext uri="{FF2B5EF4-FFF2-40B4-BE49-F238E27FC236}">
                <a16:creationId xmlns:a16="http://schemas.microsoft.com/office/drawing/2014/main" id="{C98F0170-5555-4505-9167-F6CCB5CC7957}"/>
              </a:ext>
            </a:extLst>
          </p:cNvPr>
          <p:cNvPicPr>
            <a:picLocks noChangeAspect="1"/>
          </p:cNvPicPr>
          <p:nvPr/>
        </p:nvPicPr>
        <p:blipFill>
          <a:blip r:embed="rId2"/>
          <a:stretch>
            <a:fillRect/>
          </a:stretch>
        </p:blipFill>
        <p:spPr>
          <a:xfrm>
            <a:off x="752727" y="1013677"/>
            <a:ext cx="1413996" cy="1413996"/>
          </a:xfrm>
          <a:prstGeom prst="rect">
            <a:avLst/>
          </a:prstGeom>
        </p:spPr>
      </p:pic>
      <p:sp>
        <p:nvSpPr>
          <p:cNvPr id="34" name="TextBox 33">
            <a:extLst>
              <a:ext uri="{FF2B5EF4-FFF2-40B4-BE49-F238E27FC236}">
                <a16:creationId xmlns:a16="http://schemas.microsoft.com/office/drawing/2014/main" id="{325ABB1A-C9D9-4B0B-8E01-455D8E9F6B41}"/>
              </a:ext>
            </a:extLst>
          </p:cNvPr>
          <p:cNvSpPr txBox="1"/>
          <p:nvPr/>
        </p:nvSpPr>
        <p:spPr>
          <a:xfrm>
            <a:off x="3521860" y="2470739"/>
            <a:ext cx="5429500" cy="1323439"/>
          </a:xfrm>
          <a:prstGeom prst="rect">
            <a:avLst/>
          </a:prstGeom>
          <a:noFill/>
        </p:spPr>
        <p:txBody>
          <a:bodyPr wrap="square" rtlCol="0">
            <a:spAutoFit/>
          </a:bodyPr>
          <a:lstStyle/>
          <a:p>
            <a:r>
              <a:rPr lang="en-US" sz="8000" dirty="0"/>
              <a:t>EXAMPLE</a:t>
            </a:r>
          </a:p>
        </p:txBody>
      </p:sp>
    </p:spTree>
    <p:extLst>
      <p:ext uri="{BB962C8B-B14F-4D97-AF65-F5344CB8AC3E}">
        <p14:creationId xmlns:p14="http://schemas.microsoft.com/office/powerpoint/2010/main" val="239479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a:extLst>
              <a:ext uri="{FF2B5EF4-FFF2-40B4-BE49-F238E27FC236}">
                <a16:creationId xmlns:a16="http://schemas.microsoft.com/office/drawing/2014/main" id="{91D8FE41-8B67-4774-942E-7E733B0750DF}"/>
              </a:ext>
            </a:extLst>
          </p:cNvPr>
          <p:cNvSpPr>
            <a:spLocks noGrp="1"/>
          </p:cNvSpPr>
          <p:nvPr>
            <p:ph idx="15"/>
          </p:nvPr>
        </p:nvSpPr>
        <p:spPr>
          <a:xfrm>
            <a:off x="6982691" y="229810"/>
            <a:ext cx="4972101" cy="668812"/>
          </a:xfrm>
        </p:spPr>
        <p:txBody>
          <a:bodyPr/>
          <a:lstStyle/>
          <a:p>
            <a:r>
              <a:rPr lang="en-US" dirty="0"/>
              <a:t>An example from a similar event at Florida State where the topic was “Climate Solutions”</a:t>
            </a:r>
          </a:p>
        </p:txBody>
      </p:sp>
      <p:pic>
        <p:nvPicPr>
          <p:cNvPr id="5" name="Picture 4" descr="A picture containing calendar&#10;&#10;Description automatically generated">
            <a:extLst>
              <a:ext uri="{FF2B5EF4-FFF2-40B4-BE49-F238E27FC236}">
                <a16:creationId xmlns:a16="http://schemas.microsoft.com/office/drawing/2014/main" id="{E78BF6D6-FB61-470C-B50E-7EC84D0B2128}"/>
              </a:ext>
            </a:extLst>
          </p:cNvPr>
          <p:cNvPicPr>
            <a:picLocks noChangeAspect="1"/>
          </p:cNvPicPr>
          <p:nvPr/>
        </p:nvPicPr>
        <p:blipFill>
          <a:blip r:embed="rId2"/>
          <a:stretch>
            <a:fillRect/>
          </a:stretch>
        </p:blipFill>
        <p:spPr>
          <a:xfrm>
            <a:off x="1285290" y="1130120"/>
            <a:ext cx="9621420" cy="5472670"/>
          </a:xfrm>
          <a:prstGeom prst="rect">
            <a:avLst/>
          </a:prstGeom>
        </p:spPr>
      </p:pic>
      <p:sp>
        <p:nvSpPr>
          <p:cNvPr id="22" name="TextBox 21">
            <a:extLst>
              <a:ext uri="{FF2B5EF4-FFF2-40B4-BE49-F238E27FC236}">
                <a16:creationId xmlns:a16="http://schemas.microsoft.com/office/drawing/2014/main" id="{B720191B-694B-4DF3-AE6A-4D805A46FA41}"/>
              </a:ext>
            </a:extLst>
          </p:cNvPr>
          <p:cNvSpPr txBox="1"/>
          <p:nvPr/>
        </p:nvSpPr>
        <p:spPr>
          <a:xfrm>
            <a:off x="137917" y="6261692"/>
            <a:ext cx="1657927" cy="369332"/>
          </a:xfrm>
          <a:prstGeom prst="rect">
            <a:avLst/>
          </a:prstGeom>
          <a:noFill/>
        </p:spPr>
        <p:txBody>
          <a:bodyPr wrap="square">
            <a:spAutoFit/>
          </a:bodyPr>
          <a:lstStyle/>
          <a:p>
            <a:r>
              <a:rPr lang="en-US" dirty="0">
                <a:hlinkClick r:id="rId3"/>
              </a:rPr>
              <a:t>Source</a:t>
            </a:r>
            <a:endParaRPr lang="en-US" dirty="0"/>
          </a:p>
        </p:txBody>
      </p:sp>
    </p:spTree>
    <p:extLst>
      <p:ext uri="{BB962C8B-B14F-4D97-AF65-F5344CB8AC3E}">
        <p14:creationId xmlns:p14="http://schemas.microsoft.com/office/powerpoint/2010/main" val="736395790"/>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A3EF73-B1C5-4761-BAA0-9ABEEB7ECAB8}"/>
              </a:ext>
            </a:extLst>
          </p:cNvPr>
          <p:cNvSpPr>
            <a:spLocks noGrp="1"/>
          </p:cNvSpPr>
          <p:nvPr>
            <p:ph idx="15"/>
          </p:nvPr>
        </p:nvSpPr>
        <p:spPr>
          <a:xfrm>
            <a:off x="7336465" y="315833"/>
            <a:ext cx="4701884" cy="501686"/>
          </a:xfrm>
        </p:spPr>
        <p:txBody>
          <a:bodyPr/>
          <a:lstStyle/>
          <a:p>
            <a:r>
              <a:rPr lang="en-US" sz="2400" dirty="0"/>
              <a:t>Buckeye Bash Research Profile</a:t>
            </a:r>
          </a:p>
        </p:txBody>
      </p:sp>
      <p:sp>
        <p:nvSpPr>
          <p:cNvPr id="9" name="TextBox 8">
            <a:extLst>
              <a:ext uri="{FF2B5EF4-FFF2-40B4-BE49-F238E27FC236}">
                <a16:creationId xmlns:a16="http://schemas.microsoft.com/office/drawing/2014/main" id="{D01ED0DE-8FA6-459D-92C8-E6F73C233F74}"/>
              </a:ext>
            </a:extLst>
          </p:cNvPr>
          <p:cNvSpPr txBox="1"/>
          <p:nvPr/>
        </p:nvSpPr>
        <p:spPr>
          <a:xfrm>
            <a:off x="23826" y="2632289"/>
            <a:ext cx="2884959" cy="677108"/>
          </a:xfrm>
          <a:prstGeom prst="rect">
            <a:avLst/>
          </a:prstGeom>
          <a:noFill/>
        </p:spPr>
        <p:txBody>
          <a:bodyPr wrap="square" rtlCol="0">
            <a:spAutoFit/>
          </a:bodyPr>
          <a:lstStyle/>
          <a:p>
            <a:pPr algn="ctr"/>
            <a:r>
              <a:rPr lang="en-US" sz="2400" b="1" dirty="0">
                <a:solidFill>
                  <a:srgbClr val="C00000"/>
                </a:solidFill>
              </a:rPr>
              <a:t>Name</a:t>
            </a:r>
          </a:p>
          <a:p>
            <a:pPr algn="ctr"/>
            <a:r>
              <a:rPr lang="en-US" sz="1400" dirty="0"/>
              <a:t>Dept./Email/ORCID or Web site</a:t>
            </a:r>
          </a:p>
        </p:txBody>
      </p:sp>
      <p:sp>
        <p:nvSpPr>
          <p:cNvPr id="11" name="TextBox 10">
            <a:extLst>
              <a:ext uri="{FF2B5EF4-FFF2-40B4-BE49-F238E27FC236}">
                <a16:creationId xmlns:a16="http://schemas.microsoft.com/office/drawing/2014/main" id="{FAB3487D-4DE5-424E-94F7-33F2EA564FB9}"/>
              </a:ext>
            </a:extLst>
          </p:cNvPr>
          <p:cNvSpPr txBox="1"/>
          <p:nvPr/>
        </p:nvSpPr>
        <p:spPr>
          <a:xfrm>
            <a:off x="104129" y="3414125"/>
            <a:ext cx="2825872" cy="584775"/>
          </a:xfrm>
          <a:prstGeom prst="rect">
            <a:avLst/>
          </a:prstGeom>
          <a:noFill/>
        </p:spPr>
        <p:txBody>
          <a:bodyPr wrap="square" rtlCol="0">
            <a:spAutoFit/>
          </a:bodyPr>
          <a:lstStyle/>
          <a:p>
            <a:pPr algn="ctr"/>
            <a:r>
              <a:rPr lang="en-US" b="1" dirty="0">
                <a:solidFill>
                  <a:srgbClr val="C00000"/>
                </a:solidFill>
              </a:rPr>
              <a:t>Expertise/Interests</a:t>
            </a:r>
          </a:p>
          <a:p>
            <a:pPr algn="ctr"/>
            <a:endParaRPr lang="en-US" sz="1400" dirty="0"/>
          </a:p>
        </p:txBody>
      </p:sp>
      <p:sp>
        <p:nvSpPr>
          <p:cNvPr id="12" name="TextBox 11">
            <a:extLst>
              <a:ext uri="{FF2B5EF4-FFF2-40B4-BE49-F238E27FC236}">
                <a16:creationId xmlns:a16="http://schemas.microsoft.com/office/drawing/2014/main" id="{9316A67E-A647-4CBF-861B-A9335BA220BA}"/>
              </a:ext>
            </a:extLst>
          </p:cNvPr>
          <p:cNvSpPr txBox="1"/>
          <p:nvPr/>
        </p:nvSpPr>
        <p:spPr>
          <a:xfrm>
            <a:off x="9118113" y="920289"/>
            <a:ext cx="2766060" cy="584775"/>
          </a:xfrm>
          <a:prstGeom prst="rect">
            <a:avLst/>
          </a:prstGeom>
          <a:noFill/>
        </p:spPr>
        <p:txBody>
          <a:bodyPr wrap="square" rtlCol="0">
            <a:spAutoFit/>
          </a:bodyPr>
          <a:lstStyle/>
          <a:p>
            <a:pPr algn="ctr"/>
            <a:r>
              <a:rPr lang="en-US" b="1" dirty="0">
                <a:solidFill>
                  <a:srgbClr val="C00000"/>
                </a:solidFill>
              </a:rPr>
              <a:t>Research and Projects</a:t>
            </a:r>
          </a:p>
          <a:p>
            <a:pPr algn="ctr"/>
            <a:endParaRPr lang="en-US" sz="1400" dirty="0"/>
          </a:p>
        </p:txBody>
      </p:sp>
      <p:sp>
        <p:nvSpPr>
          <p:cNvPr id="13" name="TextBox 12">
            <a:extLst>
              <a:ext uri="{FF2B5EF4-FFF2-40B4-BE49-F238E27FC236}">
                <a16:creationId xmlns:a16="http://schemas.microsoft.com/office/drawing/2014/main" id="{6A0369F9-6CE1-4E69-96D9-2F70D0F872A6}"/>
              </a:ext>
            </a:extLst>
          </p:cNvPr>
          <p:cNvSpPr txBox="1"/>
          <p:nvPr/>
        </p:nvSpPr>
        <p:spPr>
          <a:xfrm>
            <a:off x="3274903" y="940783"/>
            <a:ext cx="4862457" cy="584775"/>
          </a:xfrm>
          <a:prstGeom prst="rect">
            <a:avLst/>
          </a:prstGeom>
          <a:noFill/>
        </p:spPr>
        <p:txBody>
          <a:bodyPr wrap="square" rtlCol="0">
            <a:spAutoFit/>
          </a:bodyPr>
          <a:lstStyle/>
          <a:p>
            <a:pPr algn="ctr"/>
            <a:r>
              <a:rPr lang="en-US" b="1" dirty="0">
                <a:solidFill>
                  <a:srgbClr val="C00000"/>
                </a:solidFill>
              </a:rPr>
              <a:t>My Interest in Cyber Physical Systems</a:t>
            </a:r>
          </a:p>
          <a:p>
            <a:pPr algn="ctr"/>
            <a:endParaRPr lang="en-US" sz="1400" dirty="0"/>
          </a:p>
        </p:txBody>
      </p:sp>
      <p:sp>
        <p:nvSpPr>
          <p:cNvPr id="14" name="Content Placeholder 4">
            <a:extLst>
              <a:ext uri="{FF2B5EF4-FFF2-40B4-BE49-F238E27FC236}">
                <a16:creationId xmlns:a16="http://schemas.microsoft.com/office/drawing/2014/main" id="{136BEF53-D262-4E9F-A20B-E43923A3A1A7}"/>
              </a:ext>
            </a:extLst>
          </p:cNvPr>
          <p:cNvSpPr txBox="1">
            <a:spLocks/>
          </p:cNvSpPr>
          <p:nvPr/>
        </p:nvSpPr>
        <p:spPr>
          <a:xfrm>
            <a:off x="3163608" y="1309493"/>
            <a:ext cx="5715799" cy="1991757"/>
          </a:xfrm>
          <a:prstGeom prst="rect">
            <a:avLst/>
          </a:prstGeom>
          <a:ln>
            <a:solidFill>
              <a:schemeClr val="bg1"/>
            </a:solidFill>
          </a:ln>
        </p:spPr>
        <p:txBody>
          <a:bodyPr/>
          <a:lstStyle>
            <a:lvl1pPr marL="0" indent="0" algn="r" defTabSz="457200" rtl="0" eaLnBrk="1" latinLnBrk="0" hangingPunct="1">
              <a:lnSpc>
                <a:spcPts val="1640"/>
              </a:lnSpc>
              <a:spcBef>
                <a:spcPts val="0"/>
              </a:spcBef>
              <a:buFont typeface="Arial"/>
              <a:buNone/>
              <a:defRPr sz="1600" b="1" kern="1200" baseline="0">
                <a:solidFill>
                  <a:schemeClr val="tx1">
                    <a:lumMod val="65000"/>
                    <a:lumOff val="35000"/>
                  </a:schemeClr>
                </a:solidFill>
                <a:latin typeface="+mn-lt"/>
                <a:ea typeface="+mn-ea"/>
                <a:cs typeface="+mn-cs"/>
              </a:defRPr>
            </a:lvl1pPr>
            <a:lvl2pPr marL="0" indent="0" algn="l" defTabSz="457200" rtl="0" eaLnBrk="1" latinLnBrk="0" hangingPunct="1">
              <a:spcBef>
                <a:spcPts val="600"/>
              </a:spcBef>
              <a:buFont typeface="Arial"/>
              <a:buNone/>
              <a:defRPr sz="2400" kern="1200">
                <a:solidFill>
                  <a:schemeClr val="tx1">
                    <a:lumMod val="65000"/>
                    <a:lumOff val="35000"/>
                  </a:schemeClr>
                </a:solidFill>
                <a:latin typeface="+mn-lt"/>
                <a:ea typeface="+mn-ea"/>
                <a:cs typeface="+mn-cs"/>
              </a:defRPr>
            </a:lvl2pPr>
            <a:lvl3pPr marL="0" indent="-228600" algn="l" defTabSz="457200" rtl="0" eaLnBrk="1" latinLnBrk="0" hangingPunct="1">
              <a:spcBef>
                <a:spcPts val="0"/>
              </a:spcBef>
              <a:buFont typeface="Arial"/>
              <a:buChar char="•"/>
              <a:defRPr sz="2000" kern="1200">
                <a:solidFill>
                  <a:schemeClr val="tx1">
                    <a:lumMod val="65000"/>
                    <a:lumOff val="35000"/>
                  </a:schemeClr>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502920" indent="0" algn="l" defTabSz="457200" rtl="0" eaLnBrk="1" latinLnBrk="0" hangingPunct="1">
              <a:spcBef>
                <a:spcPts val="350"/>
              </a:spcBef>
              <a:buFont typeface="Arial"/>
              <a:buNone/>
              <a:defRPr sz="16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lgn="l">
              <a:buFont typeface="Arial" panose="020B0604020202020204" pitchFamily="34" charset="0"/>
              <a:buChar char="•"/>
            </a:pPr>
            <a:r>
              <a:rPr lang="en-US" b="0" dirty="0">
                <a:solidFill>
                  <a:schemeClr val="tx1"/>
                </a:solidFill>
              </a:rPr>
              <a:t>Click to add text</a:t>
            </a:r>
          </a:p>
        </p:txBody>
      </p:sp>
      <p:sp>
        <p:nvSpPr>
          <p:cNvPr id="15" name="TextBox 14">
            <a:extLst>
              <a:ext uri="{FF2B5EF4-FFF2-40B4-BE49-F238E27FC236}">
                <a16:creationId xmlns:a16="http://schemas.microsoft.com/office/drawing/2014/main" id="{0962FCFD-B941-49EF-90A8-D582A7BFB09B}"/>
              </a:ext>
            </a:extLst>
          </p:cNvPr>
          <p:cNvSpPr txBox="1"/>
          <p:nvPr/>
        </p:nvSpPr>
        <p:spPr>
          <a:xfrm>
            <a:off x="3182107" y="3476761"/>
            <a:ext cx="2530548" cy="584775"/>
          </a:xfrm>
          <a:prstGeom prst="rect">
            <a:avLst/>
          </a:prstGeom>
          <a:noFill/>
        </p:spPr>
        <p:txBody>
          <a:bodyPr wrap="square" rtlCol="0">
            <a:spAutoFit/>
          </a:bodyPr>
          <a:lstStyle/>
          <a:p>
            <a:pPr algn="ctr"/>
            <a:r>
              <a:rPr lang="en-US" b="1" dirty="0">
                <a:solidFill>
                  <a:srgbClr val="C00000"/>
                </a:solidFill>
              </a:rPr>
              <a:t>How I Can Help You</a:t>
            </a:r>
          </a:p>
          <a:p>
            <a:pPr algn="ctr"/>
            <a:endParaRPr lang="en-US" sz="1400" dirty="0"/>
          </a:p>
        </p:txBody>
      </p:sp>
      <p:sp>
        <p:nvSpPr>
          <p:cNvPr id="16" name="TextBox 15">
            <a:extLst>
              <a:ext uri="{FF2B5EF4-FFF2-40B4-BE49-F238E27FC236}">
                <a16:creationId xmlns:a16="http://schemas.microsoft.com/office/drawing/2014/main" id="{D47C0A9E-65B4-40DC-9E79-EE5C5CFE00E7}"/>
              </a:ext>
            </a:extLst>
          </p:cNvPr>
          <p:cNvSpPr txBox="1"/>
          <p:nvPr/>
        </p:nvSpPr>
        <p:spPr>
          <a:xfrm>
            <a:off x="6125853" y="3480219"/>
            <a:ext cx="2668588" cy="584775"/>
          </a:xfrm>
          <a:prstGeom prst="rect">
            <a:avLst/>
          </a:prstGeom>
          <a:noFill/>
        </p:spPr>
        <p:txBody>
          <a:bodyPr wrap="square" rtlCol="0">
            <a:spAutoFit/>
          </a:bodyPr>
          <a:lstStyle/>
          <a:p>
            <a:pPr algn="ctr"/>
            <a:r>
              <a:rPr lang="en-US" b="1" dirty="0">
                <a:solidFill>
                  <a:srgbClr val="C00000"/>
                </a:solidFill>
              </a:rPr>
              <a:t>How You Can Help Me</a:t>
            </a:r>
          </a:p>
          <a:p>
            <a:pPr algn="ctr"/>
            <a:endParaRPr lang="en-US" sz="1400" dirty="0"/>
          </a:p>
        </p:txBody>
      </p:sp>
      <p:sp>
        <p:nvSpPr>
          <p:cNvPr id="17" name="Content Placeholder 4">
            <a:extLst>
              <a:ext uri="{FF2B5EF4-FFF2-40B4-BE49-F238E27FC236}">
                <a16:creationId xmlns:a16="http://schemas.microsoft.com/office/drawing/2014/main" id="{E4B84B8F-944F-4EBA-83F0-46E06FF03F1D}"/>
              </a:ext>
            </a:extLst>
          </p:cNvPr>
          <p:cNvSpPr txBox="1">
            <a:spLocks/>
          </p:cNvSpPr>
          <p:nvPr/>
        </p:nvSpPr>
        <p:spPr>
          <a:xfrm>
            <a:off x="9063732" y="1335942"/>
            <a:ext cx="3064279" cy="5333799"/>
          </a:xfrm>
          <a:prstGeom prst="rect">
            <a:avLst/>
          </a:prstGeo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457200" indent="-457200">
              <a:buFont typeface="Arial" panose="020B0604020202020204" pitchFamily="34" charset="0"/>
              <a:buChar char="•"/>
            </a:pPr>
            <a:r>
              <a:rPr lang="en-US" sz="1600" dirty="0"/>
              <a:t>Click to add text</a:t>
            </a:r>
          </a:p>
          <a:p>
            <a:pPr lvl="1"/>
            <a:endParaRPr lang="en-US" sz="1600" dirty="0"/>
          </a:p>
        </p:txBody>
      </p:sp>
      <p:sp>
        <p:nvSpPr>
          <p:cNvPr id="22" name="Text Placeholder 2">
            <a:extLst>
              <a:ext uri="{FF2B5EF4-FFF2-40B4-BE49-F238E27FC236}">
                <a16:creationId xmlns:a16="http://schemas.microsoft.com/office/drawing/2014/main" id="{CF40AD01-7FA4-4079-ACDA-FACAAB9436CE}"/>
              </a:ext>
            </a:extLst>
          </p:cNvPr>
          <p:cNvSpPr txBox="1">
            <a:spLocks/>
          </p:cNvSpPr>
          <p:nvPr/>
        </p:nvSpPr>
        <p:spPr>
          <a:xfrm>
            <a:off x="3187973" y="3946801"/>
            <a:ext cx="2668588" cy="2239861"/>
          </a:xfrm>
          <a:prstGeom prst="rect">
            <a:avLst/>
          </a:prstGeom>
        </p:spPr>
        <p:txBody>
          <a:bodyPr vert="horz"/>
          <a:lstStyle>
            <a:lvl1pPr marL="0" indent="0" algn="l" defTabSz="457200" rtl="0" eaLnBrk="1" latinLnBrk="0" hangingPunct="1">
              <a:spcBef>
                <a:spcPct val="20000"/>
              </a:spcBef>
              <a:buFont typeface="Arial"/>
              <a:buNone/>
              <a:defRPr sz="1400" kern="1200">
                <a:solidFill>
                  <a:srgbClr val="BFBFBF"/>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solidFill>
              </a:rPr>
              <a:t>Click to add text</a:t>
            </a:r>
          </a:p>
        </p:txBody>
      </p:sp>
      <p:sp>
        <p:nvSpPr>
          <p:cNvPr id="23" name="Text Placeholder 2">
            <a:extLst>
              <a:ext uri="{FF2B5EF4-FFF2-40B4-BE49-F238E27FC236}">
                <a16:creationId xmlns:a16="http://schemas.microsoft.com/office/drawing/2014/main" id="{E30502EB-AFE6-46CC-9ABB-DBDEAF5BC8A5}"/>
              </a:ext>
            </a:extLst>
          </p:cNvPr>
          <p:cNvSpPr txBox="1">
            <a:spLocks/>
          </p:cNvSpPr>
          <p:nvPr/>
        </p:nvSpPr>
        <p:spPr>
          <a:xfrm>
            <a:off x="6125853" y="3949274"/>
            <a:ext cx="2668588" cy="2239861"/>
          </a:xfrm>
          <a:prstGeom prst="rect">
            <a:avLst/>
          </a:prstGeom>
        </p:spPr>
        <p:txBody>
          <a:bodyPr vert="horz"/>
          <a:lstStyle>
            <a:lvl1pPr marL="0" indent="0" algn="l" defTabSz="457200" rtl="0" eaLnBrk="1" latinLnBrk="0" hangingPunct="1">
              <a:spcBef>
                <a:spcPct val="20000"/>
              </a:spcBef>
              <a:buFont typeface="Arial"/>
              <a:buNone/>
              <a:defRPr sz="1400" kern="1200">
                <a:solidFill>
                  <a:srgbClr val="BFBFBF"/>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solidFill>
                  <a:schemeClr val="tx1"/>
                </a:solidFill>
              </a:rPr>
              <a:t>Click to add text</a:t>
            </a:r>
          </a:p>
        </p:txBody>
      </p:sp>
      <p:sp>
        <p:nvSpPr>
          <p:cNvPr id="24" name="Text Placeholder 2">
            <a:extLst>
              <a:ext uri="{FF2B5EF4-FFF2-40B4-BE49-F238E27FC236}">
                <a16:creationId xmlns:a16="http://schemas.microsoft.com/office/drawing/2014/main" id="{1099D2C4-FD8A-45C7-A725-90EB900C58E6}"/>
              </a:ext>
            </a:extLst>
          </p:cNvPr>
          <p:cNvSpPr txBox="1">
            <a:spLocks/>
          </p:cNvSpPr>
          <p:nvPr/>
        </p:nvSpPr>
        <p:spPr>
          <a:xfrm>
            <a:off x="63989" y="3901378"/>
            <a:ext cx="2905727" cy="2850295"/>
          </a:xfrm>
          <a:prstGeom prst="rect">
            <a:avLst/>
          </a:prstGeom>
        </p:spPr>
        <p:txBody>
          <a:bodyPr/>
          <a:lstStyle>
            <a:lvl1pPr marL="0" indent="0" algn="l" defTabSz="457200" rtl="0" eaLnBrk="1" latinLnBrk="0" hangingPunct="1">
              <a:spcBef>
                <a:spcPct val="20000"/>
              </a:spcBef>
              <a:buFont typeface="Arial"/>
              <a:buNone/>
              <a:defRPr sz="20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r>
              <a:rPr lang="en-US" sz="1800" dirty="0"/>
              <a:t>Click to add text</a:t>
            </a:r>
          </a:p>
        </p:txBody>
      </p:sp>
      <p:sp>
        <p:nvSpPr>
          <p:cNvPr id="27" name="Rectangle 26">
            <a:extLst>
              <a:ext uri="{FF2B5EF4-FFF2-40B4-BE49-F238E27FC236}">
                <a16:creationId xmlns:a16="http://schemas.microsoft.com/office/drawing/2014/main" id="{D62BD916-896E-4391-8FEB-09DB55AECB08}"/>
              </a:ext>
            </a:extLst>
          </p:cNvPr>
          <p:cNvSpPr/>
          <p:nvPr/>
        </p:nvSpPr>
        <p:spPr>
          <a:xfrm>
            <a:off x="0" y="940784"/>
            <a:ext cx="12192000" cy="591721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A05077C9-45AE-48D3-93FA-828349FE56DD}"/>
              </a:ext>
            </a:extLst>
          </p:cNvPr>
          <p:cNvCxnSpPr>
            <a:cxnSpLocks/>
          </p:cNvCxnSpPr>
          <p:nvPr/>
        </p:nvCxnSpPr>
        <p:spPr>
          <a:xfrm>
            <a:off x="3036196" y="940784"/>
            <a:ext cx="0" cy="5917216"/>
          </a:xfrm>
          <a:prstGeom prst="line">
            <a:avLst/>
          </a:prstGeom>
          <a:ln w="28575">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0EB730B-7B4B-4D7B-8B2E-ED92581D1291}"/>
              </a:ext>
            </a:extLst>
          </p:cNvPr>
          <p:cNvCxnSpPr>
            <a:cxnSpLocks/>
          </p:cNvCxnSpPr>
          <p:nvPr/>
        </p:nvCxnSpPr>
        <p:spPr>
          <a:xfrm>
            <a:off x="9006832" y="940784"/>
            <a:ext cx="0" cy="591721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9EC1820-3683-4957-924D-057E6A79A581}"/>
              </a:ext>
            </a:extLst>
          </p:cNvPr>
          <p:cNvCxnSpPr>
            <a:cxnSpLocks/>
          </p:cNvCxnSpPr>
          <p:nvPr/>
        </p:nvCxnSpPr>
        <p:spPr>
          <a:xfrm>
            <a:off x="6096000" y="3453873"/>
            <a:ext cx="0" cy="340412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F7AE3F6-B8A4-47FF-B09C-45BDAA6744CA}"/>
              </a:ext>
            </a:extLst>
          </p:cNvPr>
          <p:cNvCxnSpPr>
            <a:cxnSpLocks/>
          </p:cNvCxnSpPr>
          <p:nvPr/>
        </p:nvCxnSpPr>
        <p:spPr>
          <a:xfrm>
            <a:off x="0" y="3405979"/>
            <a:ext cx="8999743" cy="4789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2031970"/>
      </p:ext>
    </p:extLst>
  </p:cSld>
  <p:clrMapOvr>
    <a:masterClrMapping/>
  </p:clrMapOvr>
</p:sld>
</file>

<file path=ppt/theme/theme1.xml><?xml version="1.0" encoding="utf-8"?>
<a:theme xmlns:a="http://schemas.openxmlformats.org/drawingml/2006/main" name="2_Title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t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EE723BBFC843B42B58D16639607CD81" ma:contentTypeVersion="12" ma:contentTypeDescription="Create a new document." ma:contentTypeScope="" ma:versionID="a5175580521746d68060e528432868f9">
  <xsd:schema xmlns:xsd="http://www.w3.org/2001/XMLSchema" xmlns:xs="http://www.w3.org/2001/XMLSchema" xmlns:p="http://schemas.microsoft.com/office/2006/metadata/properties" xmlns:ns2="3436e1ed-196a-4859-b79d-de61249509db" xmlns:ns3="5a6d5bc9-0f87-4286-84ad-d08dd2c393a7" targetNamespace="http://schemas.microsoft.com/office/2006/metadata/properties" ma:root="true" ma:fieldsID="67e4042ef054b797f65eebf230fa38c6" ns2:_="" ns3:_="">
    <xsd:import namespace="3436e1ed-196a-4859-b79d-de61249509db"/>
    <xsd:import namespace="5a6d5bc9-0f87-4286-84ad-d08dd2c393a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36e1ed-196a-4859-b79d-de61249509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6d5bc9-0f87-4286-84ad-d08dd2c393a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6CE760-2116-40A5-9DD5-6BFE54570697}">
  <ds:schemaRefs>
    <ds:schemaRef ds:uri="http://purl.org/dc/elements/1.1/"/>
    <ds:schemaRef ds:uri="http://purl.org/dc/dcmitype/"/>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5a6d5bc9-0f87-4286-84ad-d08dd2c393a7"/>
    <ds:schemaRef ds:uri="http://schemas.openxmlformats.org/package/2006/metadata/core-properties"/>
    <ds:schemaRef ds:uri="3436e1ed-196a-4859-b79d-de61249509db"/>
    <ds:schemaRef ds:uri="http://purl.org/dc/terms/"/>
  </ds:schemaRefs>
</ds:datastoreItem>
</file>

<file path=customXml/itemProps2.xml><?xml version="1.0" encoding="utf-8"?>
<ds:datastoreItem xmlns:ds="http://schemas.openxmlformats.org/officeDocument/2006/customXml" ds:itemID="{4E3F1508-A6DC-4C3F-A3AD-3CB55BD942B7}">
  <ds:schemaRefs>
    <ds:schemaRef ds:uri="http://schemas.microsoft.com/sharepoint/v3/contenttype/forms"/>
  </ds:schemaRefs>
</ds:datastoreItem>
</file>

<file path=customXml/itemProps3.xml><?xml version="1.0" encoding="utf-8"?>
<ds:datastoreItem xmlns:ds="http://schemas.openxmlformats.org/officeDocument/2006/customXml" ds:itemID="{4A49E4D4-13F6-47AB-9E3D-D68E37F666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36e1ed-196a-4859-b79d-de61249509db"/>
    <ds:schemaRef ds:uri="5a6d5bc9-0f87-4286-84ad-d08dd2c393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Default Theme.thmx</Template>
  <TotalTime>7630</TotalTime>
  <Words>438</Words>
  <Application>Microsoft Office PowerPoint</Application>
  <PresentationFormat>Widescreen</PresentationFormat>
  <Paragraphs>64</Paragraphs>
  <Slides>4</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2_Title Slide</vt:lpstr>
      <vt:lpstr>Content Slide</vt:lpstr>
      <vt:lpstr>PowerPoint Presentation</vt:lpstr>
      <vt:lpstr>PowerPoint Presentation</vt:lpstr>
      <vt:lpstr>PowerPoint Presentation</vt:lpstr>
      <vt:lpstr>PowerPoint Presentation</vt:lpstr>
    </vt:vector>
  </TitlesOfParts>
  <Manager/>
  <Company>OSU</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Jacquie Aberegg</dc:creator>
  <cp:keywords/>
  <dc:description/>
  <cp:lastModifiedBy>Kelsey, Scott</cp:lastModifiedBy>
  <cp:revision>433</cp:revision>
  <cp:lastPrinted>2018-04-09T17:43:14Z</cp:lastPrinted>
  <dcterms:created xsi:type="dcterms:W3CDTF">2013-05-24T18:55:25Z</dcterms:created>
  <dcterms:modified xsi:type="dcterms:W3CDTF">2022-08-04T16:47:13Z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0x0101008EE723BBFC843B42B58D16639607CD81</vt:lpwstr>
  </property>
</Properties>
</file>