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5"/>
  </p:notesMasterIdLst>
  <p:handoutMasterIdLst>
    <p:handoutMasterId r:id="rId6"/>
  </p:handoutMasterIdLst>
  <p:sldIdLst>
    <p:sldId id="277" r:id="rId2"/>
    <p:sldId id="285" r:id="rId3"/>
    <p:sldId id="291" r:id="rId4"/>
  </p:sldIdLst>
  <p:sldSz cx="51206400" cy="32918400"/>
  <p:notesSz cx="6858000" cy="9313863"/>
  <p:custDataLst>
    <p:tags r:id="rId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5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5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5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5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5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5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5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5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5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536"/>
    <a:srgbClr val="FFFFFF"/>
    <a:srgbClr val="F5F5F5"/>
    <a:srgbClr val="A3A5B1"/>
    <a:srgbClr val="BAA7AC"/>
    <a:srgbClr val="D7C0C6"/>
    <a:srgbClr val="A9ACB5"/>
    <a:srgbClr val="292929"/>
    <a:srgbClr val="333333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41" autoAdjust="0"/>
    <p:restoredTop sz="89965" autoAdjust="0"/>
  </p:normalViewPr>
  <p:slideViewPr>
    <p:cSldViewPr snapToGrid="0" showGuides="1">
      <p:cViewPr varScale="1">
        <p:scale>
          <a:sx n="23" d="100"/>
          <a:sy n="23" d="100"/>
        </p:scale>
        <p:origin x="-1358" y="-58"/>
      </p:cViewPr>
      <p:guideLst>
        <p:guide orient="horz" pos="18651"/>
        <p:guide orient="horz" pos="15336"/>
        <p:guide orient="horz" pos="11496"/>
        <p:guide orient="horz" pos="7656"/>
        <p:guide pos="21454"/>
        <p:guide pos="10774"/>
        <p:guide pos="11038"/>
        <p:guide pos="21168"/>
        <p:guide pos="31481"/>
        <p:guide pos="67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notesViewPr>
    <p:cSldViewPr snapToGrid="0" showGuides="1">
      <p:cViewPr varScale="1">
        <p:scale>
          <a:sx n="91" d="100"/>
          <a:sy n="91" d="100"/>
        </p:scale>
        <p:origin x="-3672" y="-96"/>
      </p:cViewPr>
      <p:guideLst>
        <p:guide orient="horz" pos="2933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hPercent val="50"/>
      <c:rotY val="33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9824868651489068E-2"/>
          <c:y val="6.8403908794788304E-2"/>
          <c:w val="0.80385288966724944"/>
          <c:h val="0.84364820846905708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Pie Chart</c:v>
                </c:pt>
              </c:strCache>
            </c:strRef>
          </c:tx>
          <c:spPr>
            <a:ln w="26406"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26406">
                <a:noFill/>
              </a:ln>
            </c:spPr>
          </c:dPt>
          <c:dPt>
            <c:idx val="1"/>
            <c:bubble3D val="0"/>
            <c:spPr>
              <a:solidFill>
                <a:schemeClr val="accent5"/>
              </a:solidFill>
              <a:ln w="26406">
                <a:noFill/>
              </a:ln>
            </c:spPr>
          </c:dPt>
          <c:dPt>
            <c:idx val="2"/>
            <c:bubble3D val="0"/>
            <c:spPr>
              <a:solidFill>
                <a:schemeClr val="accent6"/>
              </a:solidFill>
              <a:ln w="26406">
                <a:noFill/>
              </a:ln>
            </c:spPr>
          </c:dPt>
          <c:dPt>
            <c:idx val="3"/>
            <c:bubble3D val="0"/>
            <c:spPr>
              <a:solidFill>
                <a:schemeClr val="accent1"/>
              </a:solidFill>
              <a:ln w="26406">
                <a:noFill/>
              </a:ln>
            </c:spPr>
          </c:dPt>
          <c:dLbls>
            <c:delete val="1"/>
          </c:dLbls>
          <c:cat>
            <c:strRef>
              <c:f>Sheet1!$B$1:$E$1</c:f>
              <c:strCache>
                <c:ptCount val="4"/>
                <c:pt idx="0">
                  <c:v>Slice A</c:v>
                </c:pt>
                <c:pt idx="1">
                  <c:v>Slice B</c:v>
                </c:pt>
                <c:pt idx="2">
                  <c:v>Slice C</c:v>
                </c:pt>
                <c:pt idx="3">
                  <c:v>Slice D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23</c:v>
                </c:pt>
                <c:pt idx="1">
                  <c:v>10</c:v>
                </c:pt>
                <c:pt idx="2">
                  <c:v>7</c:v>
                </c:pt>
                <c:pt idx="3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 w="26406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377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"/>
      <c:rotY val="10"/>
      <c:depthPercent val="50"/>
      <c:rAngAx val="1"/>
    </c:view3D>
    <c:floor>
      <c:thickness val="0"/>
      <c:spPr>
        <a:solidFill>
          <a:schemeClr val="bg1">
            <a:lumMod val="85000"/>
          </a:schemeClr>
        </a:solidFill>
      </c:spPr>
    </c:floor>
    <c:sideWall>
      <c:thickness val="0"/>
      <c:spPr>
        <a:noFill/>
        <a:ln w="25341">
          <a:noFill/>
        </a:ln>
      </c:spPr>
    </c:sideWall>
    <c:backWall>
      <c:thickness val="0"/>
      <c:spPr>
        <a:noFill/>
        <a:ln w="25341">
          <a:noFill/>
        </a:ln>
      </c:spPr>
    </c:backWall>
    <c:plotArea>
      <c:layout>
        <c:manualLayout>
          <c:layoutTarget val="inner"/>
          <c:xMode val="edge"/>
          <c:yMode val="edge"/>
          <c:x val="2.0044543429844245E-2"/>
          <c:y val="8.3197389885807743E-2"/>
          <c:w val="0.98106904231625836"/>
          <c:h val="0.7177814029363809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Legend 1</c:v>
                </c:pt>
              </c:strCache>
            </c:strRef>
          </c:tx>
          <c:spPr>
            <a:solidFill>
              <a:schemeClr val="accent1"/>
            </a:solidFill>
            <a:ln w="12670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361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Label A</c:v>
                </c:pt>
                <c:pt idx="1">
                  <c:v>Label B</c:v>
                </c:pt>
                <c:pt idx="2">
                  <c:v>Label C</c:v>
                </c:pt>
                <c:pt idx="3">
                  <c:v>Label 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20.399999999999999</c:v>
                </c:pt>
                <c:pt idx="1">
                  <c:v>27.4</c:v>
                </c:pt>
                <c:pt idx="2">
                  <c:v>60</c:v>
                </c:pt>
                <c:pt idx="3">
                  <c:v>20.399999999999999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Legend 2</c:v>
                </c:pt>
              </c:strCache>
            </c:strRef>
          </c:tx>
          <c:spPr>
            <a:solidFill>
              <a:schemeClr val="accent3"/>
            </a:solidFill>
            <a:ln w="12670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361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Label A</c:v>
                </c:pt>
                <c:pt idx="1">
                  <c:v>Label B</c:v>
                </c:pt>
                <c:pt idx="2">
                  <c:v>Label C</c:v>
                </c:pt>
                <c:pt idx="3">
                  <c:v>Label 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30.6</c:v>
                </c:pt>
                <c:pt idx="1">
                  <c:v>38.6</c:v>
                </c:pt>
                <c:pt idx="2">
                  <c:v>34.6</c:v>
                </c:pt>
                <c:pt idx="3">
                  <c:v>31.6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shape val="box"/>
        <c:axId val="326263552"/>
        <c:axId val="326265088"/>
        <c:axId val="0"/>
      </c:bar3DChart>
      <c:catAx>
        <c:axId val="32626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6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361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62650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6265088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one"/>
        <c:spPr>
          <a:ln w="9503">
            <a:noFill/>
          </a:ln>
        </c:spPr>
        <c:crossAx val="3262635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4.0089086859688455E-2"/>
          <c:y val="0.10929853181076671"/>
          <c:w val="0.16129682545337948"/>
          <c:h val="0.13437446692789776"/>
        </c:manualLayout>
      </c:layout>
      <c:overlay val="0"/>
      <c:spPr>
        <a:noFill/>
        <a:ln w="25341">
          <a:noFill/>
        </a:ln>
      </c:spPr>
      <c:txPr>
        <a:bodyPr/>
        <a:lstStyle/>
        <a:p>
          <a:pPr>
            <a:defRPr sz="33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594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hPercent val="50"/>
      <c:rotY val="33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9824868651489151E-2"/>
          <c:y val="6.840390879478829E-2"/>
          <c:w val="0.80385288966724922"/>
          <c:h val="0.84364820846905753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Pie Chart</c:v>
                </c:pt>
              </c:strCache>
            </c:strRef>
          </c:tx>
          <c:spPr>
            <a:ln w="26406"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26406">
                <a:noFill/>
              </a:ln>
            </c:spPr>
          </c:dPt>
          <c:dPt>
            <c:idx val="1"/>
            <c:bubble3D val="0"/>
            <c:spPr>
              <a:solidFill>
                <a:schemeClr val="accent5"/>
              </a:solidFill>
              <a:ln w="26406">
                <a:noFill/>
              </a:ln>
            </c:spPr>
          </c:dPt>
          <c:dPt>
            <c:idx val="2"/>
            <c:bubble3D val="0"/>
            <c:spPr>
              <a:solidFill>
                <a:schemeClr val="accent6"/>
              </a:solidFill>
              <a:ln w="26406">
                <a:noFill/>
              </a:ln>
            </c:spPr>
          </c:dPt>
          <c:dPt>
            <c:idx val="3"/>
            <c:bubble3D val="0"/>
            <c:spPr>
              <a:solidFill>
                <a:schemeClr val="accent1"/>
              </a:solidFill>
              <a:ln w="26406">
                <a:noFill/>
              </a:ln>
            </c:spPr>
          </c:dPt>
          <c:dLbls>
            <c:delete val="1"/>
          </c:dLbls>
          <c:cat>
            <c:strRef>
              <c:f>Sheet1!$B$1:$E$1</c:f>
              <c:strCache>
                <c:ptCount val="4"/>
                <c:pt idx="0">
                  <c:v>Slice A</c:v>
                </c:pt>
                <c:pt idx="1">
                  <c:v>Slice B</c:v>
                </c:pt>
                <c:pt idx="2">
                  <c:v>Slice C</c:v>
                </c:pt>
                <c:pt idx="3">
                  <c:v>Slice D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23</c:v>
                </c:pt>
                <c:pt idx="1">
                  <c:v>10</c:v>
                </c:pt>
                <c:pt idx="2">
                  <c:v>7</c:v>
                </c:pt>
                <c:pt idx="3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 w="26406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377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"/>
      <c:rotY val="10"/>
      <c:depthPercent val="50"/>
      <c:rAngAx val="1"/>
    </c:view3D>
    <c:floor>
      <c:thickness val="0"/>
      <c:spPr>
        <a:solidFill>
          <a:schemeClr val="bg1">
            <a:lumMod val="85000"/>
          </a:schemeClr>
        </a:solidFill>
      </c:spPr>
    </c:floor>
    <c:sideWall>
      <c:thickness val="0"/>
      <c:spPr>
        <a:noFill/>
        <a:ln w="25341">
          <a:noFill/>
        </a:ln>
      </c:spPr>
    </c:sideWall>
    <c:backWall>
      <c:thickness val="0"/>
      <c:spPr>
        <a:noFill/>
        <a:ln w="25341">
          <a:noFill/>
        </a:ln>
      </c:spPr>
    </c:backWall>
    <c:plotArea>
      <c:layout>
        <c:manualLayout>
          <c:layoutTarget val="inner"/>
          <c:xMode val="edge"/>
          <c:yMode val="edge"/>
          <c:x val="2.0044543429844252E-2"/>
          <c:y val="8.3197389885807743E-2"/>
          <c:w val="0.98106904231625836"/>
          <c:h val="0.7177814029363811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Legend 1</c:v>
                </c:pt>
              </c:strCache>
            </c:strRef>
          </c:tx>
          <c:spPr>
            <a:solidFill>
              <a:schemeClr val="accent1"/>
            </a:solidFill>
            <a:ln w="12670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361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Label A</c:v>
                </c:pt>
                <c:pt idx="1">
                  <c:v>Label B</c:v>
                </c:pt>
                <c:pt idx="2">
                  <c:v>Label C</c:v>
                </c:pt>
                <c:pt idx="3">
                  <c:v>Label 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20.399999999999999</c:v>
                </c:pt>
                <c:pt idx="1">
                  <c:v>27.4</c:v>
                </c:pt>
                <c:pt idx="2">
                  <c:v>60</c:v>
                </c:pt>
                <c:pt idx="3">
                  <c:v>20.399999999999999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Legend 2</c:v>
                </c:pt>
              </c:strCache>
            </c:strRef>
          </c:tx>
          <c:spPr>
            <a:solidFill>
              <a:schemeClr val="accent3"/>
            </a:solidFill>
            <a:ln w="12670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361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Label A</c:v>
                </c:pt>
                <c:pt idx="1">
                  <c:v>Label B</c:v>
                </c:pt>
                <c:pt idx="2">
                  <c:v>Label C</c:v>
                </c:pt>
                <c:pt idx="3">
                  <c:v>Label 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30.6</c:v>
                </c:pt>
                <c:pt idx="1">
                  <c:v>38.6</c:v>
                </c:pt>
                <c:pt idx="2">
                  <c:v>34.6</c:v>
                </c:pt>
                <c:pt idx="3">
                  <c:v>31.6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shape val="box"/>
        <c:axId val="328947200"/>
        <c:axId val="328948736"/>
        <c:axId val="0"/>
      </c:bar3DChart>
      <c:catAx>
        <c:axId val="328947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6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361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89487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948736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one"/>
        <c:spPr>
          <a:ln w="9503">
            <a:noFill/>
          </a:ln>
        </c:spPr>
        <c:crossAx val="3289472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4.008908685968849E-2"/>
          <c:y val="0.10929853181076671"/>
          <c:w val="0.27533404636384273"/>
          <c:h val="0.13437446692789776"/>
        </c:manualLayout>
      </c:layout>
      <c:overlay val="0"/>
      <c:spPr>
        <a:noFill/>
        <a:ln w="25341">
          <a:noFill/>
        </a:ln>
      </c:spPr>
      <c:txPr>
        <a:bodyPr/>
        <a:lstStyle/>
        <a:p>
          <a:pPr>
            <a:defRPr sz="33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594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27A64-EF37-4D08-B735-3D7D44D566CC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1AA85-DF56-4098-872C-9C833754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29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2788" y="698500"/>
            <a:ext cx="5432425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24363"/>
            <a:ext cx="5486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7138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47138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D7702C-C699-4CE4-9B53-F5D371EFF6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7214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3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84262" y="1381919"/>
            <a:ext cx="39777987" cy="127158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white">
          <a:xfrm>
            <a:off x="1084262" y="2827338"/>
            <a:ext cx="39777987" cy="769937"/>
          </a:xfrm>
        </p:spPr>
        <p:txBody>
          <a:bodyPr/>
          <a:lstStyle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AutoShape 19"/>
          <p:cNvSpPr>
            <a:spLocks noChangeArrowheads="1"/>
          </p:cNvSpPr>
          <p:nvPr userDrawn="1"/>
        </p:nvSpPr>
        <p:spPr bwMode="auto">
          <a:xfrm>
            <a:off x="34058225" y="6134101"/>
            <a:ext cx="16038513" cy="23474362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AutoShape 22"/>
          <p:cNvSpPr>
            <a:spLocks noChangeArrowheads="1"/>
          </p:cNvSpPr>
          <p:nvPr userDrawn="1"/>
        </p:nvSpPr>
        <p:spPr bwMode="auto">
          <a:xfrm>
            <a:off x="1084263" y="6134101"/>
            <a:ext cx="16038512" cy="23474362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27"/>
          <p:cNvSpPr>
            <a:spLocks noChangeArrowheads="1"/>
          </p:cNvSpPr>
          <p:nvPr userDrawn="1"/>
        </p:nvSpPr>
        <p:spPr bwMode="auto">
          <a:xfrm>
            <a:off x="17567275" y="6134101"/>
            <a:ext cx="16036925" cy="23474362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 bwMode="white">
          <a:xfrm>
            <a:off x="1084263" y="4292598"/>
            <a:ext cx="39777987" cy="1075020"/>
          </a:xfrm>
        </p:spPr>
        <p:txBody>
          <a:bodyPr/>
          <a:lstStyle>
            <a:lvl1pPr>
              <a:defRPr sz="40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9646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8388" y="1381919"/>
            <a:ext cx="39793862" cy="127158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AutoShape 2"/>
          <p:cNvSpPr>
            <a:spLocks noChangeArrowheads="1"/>
          </p:cNvSpPr>
          <p:nvPr userDrawn="1"/>
        </p:nvSpPr>
        <p:spPr bwMode="auto">
          <a:xfrm>
            <a:off x="38158738" y="6134099"/>
            <a:ext cx="11918950" cy="23474363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AutoShape 7"/>
          <p:cNvSpPr>
            <a:spLocks noChangeArrowheads="1"/>
          </p:cNvSpPr>
          <p:nvPr userDrawn="1"/>
        </p:nvSpPr>
        <p:spPr bwMode="auto">
          <a:xfrm>
            <a:off x="1057275" y="6172199"/>
            <a:ext cx="11918950" cy="23474363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AutoShape 10"/>
          <p:cNvSpPr>
            <a:spLocks noChangeArrowheads="1"/>
          </p:cNvSpPr>
          <p:nvPr userDrawn="1"/>
        </p:nvSpPr>
        <p:spPr bwMode="auto">
          <a:xfrm>
            <a:off x="13423900" y="6134099"/>
            <a:ext cx="11918950" cy="23474363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12"/>
          <p:cNvSpPr>
            <a:spLocks noChangeArrowheads="1"/>
          </p:cNvSpPr>
          <p:nvPr userDrawn="1"/>
        </p:nvSpPr>
        <p:spPr bwMode="auto">
          <a:xfrm>
            <a:off x="25790525" y="6134099"/>
            <a:ext cx="11918950" cy="23474363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068388" y="4292598"/>
            <a:ext cx="39793862" cy="1075020"/>
          </a:xfrm>
        </p:spPr>
        <p:txBody>
          <a:bodyPr/>
          <a:lstStyle>
            <a:lvl1pPr>
              <a:defRPr sz="40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068388" y="2827338"/>
            <a:ext cx="39793862" cy="769937"/>
          </a:xfrm>
        </p:spPr>
        <p:txBody>
          <a:bodyPr/>
          <a:lstStyle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5384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/>
          <p:cNvSpPr>
            <a:spLocks noChangeArrowheads="1"/>
          </p:cNvSpPr>
          <p:nvPr userDrawn="1"/>
        </p:nvSpPr>
        <p:spPr bwMode="auto">
          <a:xfrm>
            <a:off x="40565388" y="6172200"/>
            <a:ext cx="9512300" cy="23436263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AutoShape 28"/>
          <p:cNvSpPr>
            <a:spLocks noChangeArrowheads="1"/>
          </p:cNvSpPr>
          <p:nvPr userDrawn="1"/>
        </p:nvSpPr>
        <p:spPr bwMode="auto">
          <a:xfrm>
            <a:off x="1057275" y="6172200"/>
            <a:ext cx="9512300" cy="23436263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AutoShape 34"/>
          <p:cNvSpPr>
            <a:spLocks noChangeArrowheads="1"/>
          </p:cNvSpPr>
          <p:nvPr userDrawn="1"/>
        </p:nvSpPr>
        <p:spPr bwMode="auto">
          <a:xfrm>
            <a:off x="30687963" y="6172200"/>
            <a:ext cx="9512300" cy="23436263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AutoShape 41"/>
          <p:cNvSpPr>
            <a:spLocks noChangeArrowheads="1"/>
          </p:cNvSpPr>
          <p:nvPr userDrawn="1"/>
        </p:nvSpPr>
        <p:spPr bwMode="auto">
          <a:xfrm>
            <a:off x="20810538" y="6172200"/>
            <a:ext cx="9512300" cy="23436263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42"/>
          <p:cNvSpPr>
            <a:spLocks noChangeArrowheads="1"/>
          </p:cNvSpPr>
          <p:nvPr userDrawn="1"/>
        </p:nvSpPr>
        <p:spPr bwMode="auto">
          <a:xfrm>
            <a:off x="10933113" y="6172200"/>
            <a:ext cx="9512300" cy="23436263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068388" y="4292598"/>
            <a:ext cx="39793862" cy="1075020"/>
          </a:xfrm>
        </p:spPr>
        <p:txBody>
          <a:bodyPr/>
          <a:lstStyle>
            <a:lvl1pPr>
              <a:defRPr sz="40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8388" y="1371600"/>
            <a:ext cx="39793862" cy="127158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068388" y="2827338"/>
            <a:ext cx="39793862" cy="769937"/>
          </a:xfrm>
        </p:spPr>
        <p:txBody>
          <a:bodyPr/>
          <a:lstStyle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2139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vmlDrawing" Target="../drawings/vmlDrawing1.v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51206400" cy="32918400"/>
          </a:xfrm>
          <a:prstGeom prst="rect">
            <a:avLst/>
          </a:prstGeom>
          <a:solidFill>
            <a:srgbClr val="F5F5F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8069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0"/>
            <a:ext cx="51206400" cy="5600700"/>
          </a:xfrm>
          <a:prstGeom prst="rect">
            <a:avLst/>
          </a:prstGeom>
          <a:solidFill>
            <a:srgbClr val="37353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8069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26" name="Picture 2" descr="C:\Users\Jason\Documents\Work\Client_File_Backups\CCC_James\09-11-2013 2013 Rebrand\JamesSciPosterBottom1.jp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98950"/>
            <a:ext cx="51206400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51206400" cy="142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789" name="Rectangle 5"/>
          <p:cNvSpPr>
            <a:spLocks noGrp="1" noChangeArrowheads="1"/>
          </p:cNvSpPr>
          <p:nvPr>
            <p:ph type="title"/>
          </p:nvPr>
        </p:nvSpPr>
        <p:spPr bwMode="white">
          <a:xfrm>
            <a:off x="1068388" y="1381919"/>
            <a:ext cx="39793862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5263" tIns="212634" rIns="425263" bIns="2126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body" idx="1"/>
          </p:nvPr>
        </p:nvSpPr>
        <p:spPr bwMode="white">
          <a:xfrm>
            <a:off x="1068388" y="3325019"/>
            <a:ext cx="3979386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9579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White">
          <a:xfrm>
            <a:off x="43059125" y="2040215"/>
            <a:ext cx="6900862" cy="240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994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iming>
    <p:tnLst>
      <p:par>
        <p:cTn id="1" dur="indefinite" restart="never" nodeType="tmRoot"/>
      </p:par>
    </p:tnLst>
  </p:timing>
  <p:txStyles>
    <p:titleStyle>
      <a:lvl1pPr algn="l" defTabSz="18610263" rtl="0" fontAlgn="base">
        <a:lnSpc>
          <a:spcPct val="85000"/>
        </a:lnSpc>
        <a:spcBef>
          <a:spcPct val="0"/>
        </a:spcBef>
        <a:spcAft>
          <a:spcPct val="0"/>
        </a:spcAft>
        <a:defRPr sz="9500" b="1">
          <a:solidFill>
            <a:schemeClr val="bg1"/>
          </a:solidFill>
          <a:latin typeface="+mj-lt"/>
          <a:ea typeface="+mj-ea"/>
          <a:cs typeface="+mj-cs"/>
        </a:defRPr>
      </a:lvl1pPr>
      <a:lvl2pPr algn="l" defTabSz="18610263" rtl="0" fontAlgn="base">
        <a:lnSpc>
          <a:spcPct val="85000"/>
        </a:lnSpc>
        <a:spcBef>
          <a:spcPct val="0"/>
        </a:spcBef>
        <a:spcAft>
          <a:spcPct val="0"/>
        </a:spcAft>
        <a:defRPr sz="9500" b="1">
          <a:solidFill>
            <a:srgbClr val="292929"/>
          </a:solidFill>
          <a:latin typeface="Arial" charset="0"/>
          <a:cs typeface="Arial" charset="0"/>
        </a:defRPr>
      </a:lvl2pPr>
      <a:lvl3pPr algn="l" defTabSz="18610263" rtl="0" fontAlgn="base">
        <a:lnSpc>
          <a:spcPct val="85000"/>
        </a:lnSpc>
        <a:spcBef>
          <a:spcPct val="0"/>
        </a:spcBef>
        <a:spcAft>
          <a:spcPct val="0"/>
        </a:spcAft>
        <a:defRPr sz="9500" b="1">
          <a:solidFill>
            <a:srgbClr val="292929"/>
          </a:solidFill>
          <a:latin typeface="Arial" charset="0"/>
          <a:cs typeface="Arial" charset="0"/>
        </a:defRPr>
      </a:lvl3pPr>
      <a:lvl4pPr algn="l" defTabSz="18610263" rtl="0" fontAlgn="base">
        <a:lnSpc>
          <a:spcPct val="85000"/>
        </a:lnSpc>
        <a:spcBef>
          <a:spcPct val="0"/>
        </a:spcBef>
        <a:spcAft>
          <a:spcPct val="0"/>
        </a:spcAft>
        <a:defRPr sz="9500" b="1">
          <a:solidFill>
            <a:srgbClr val="292929"/>
          </a:solidFill>
          <a:latin typeface="Arial" charset="0"/>
          <a:cs typeface="Arial" charset="0"/>
        </a:defRPr>
      </a:lvl4pPr>
      <a:lvl5pPr algn="l" defTabSz="18610263" rtl="0" fontAlgn="base">
        <a:lnSpc>
          <a:spcPct val="85000"/>
        </a:lnSpc>
        <a:spcBef>
          <a:spcPct val="0"/>
        </a:spcBef>
        <a:spcAft>
          <a:spcPct val="0"/>
        </a:spcAft>
        <a:defRPr sz="9500" b="1">
          <a:solidFill>
            <a:srgbClr val="292929"/>
          </a:solidFill>
          <a:latin typeface="Arial" charset="0"/>
          <a:cs typeface="Arial" charset="0"/>
        </a:defRPr>
      </a:lvl5pPr>
      <a:lvl6pPr marL="457200" algn="l" defTabSz="18610263" rtl="0" fontAlgn="base">
        <a:lnSpc>
          <a:spcPct val="85000"/>
        </a:lnSpc>
        <a:spcBef>
          <a:spcPct val="0"/>
        </a:spcBef>
        <a:spcAft>
          <a:spcPct val="0"/>
        </a:spcAft>
        <a:defRPr sz="9500" b="1">
          <a:solidFill>
            <a:srgbClr val="292929"/>
          </a:solidFill>
          <a:latin typeface="Arial" charset="0"/>
          <a:cs typeface="Arial" charset="0"/>
        </a:defRPr>
      </a:lvl6pPr>
      <a:lvl7pPr marL="914400" algn="l" defTabSz="18610263" rtl="0" fontAlgn="base">
        <a:lnSpc>
          <a:spcPct val="85000"/>
        </a:lnSpc>
        <a:spcBef>
          <a:spcPct val="0"/>
        </a:spcBef>
        <a:spcAft>
          <a:spcPct val="0"/>
        </a:spcAft>
        <a:defRPr sz="9500" b="1">
          <a:solidFill>
            <a:srgbClr val="292929"/>
          </a:solidFill>
          <a:latin typeface="Arial" charset="0"/>
          <a:cs typeface="Arial" charset="0"/>
        </a:defRPr>
      </a:lvl7pPr>
      <a:lvl8pPr marL="1371600" algn="l" defTabSz="18610263" rtl="0" fontAlgn="base">
        <a:lnSpc>
          <a:spcPct val="85000"/>
        </a:lnSpc>
        <a:spcBef>
          <a:spcPct val="0"/>
        </a:spcBef>
        <a:spcAft>
          <a:spcPct val="0"/>
        </a:spcAft>
        <a:defRPr sz="9500" b="1">
          <a:solidFill>
            <a:srgbClr val="292929"/>
          </a:solidFill>
          <a:latin typeface="Arial" charset="0"/>
          <a:cs typeface="Arial" charset="0"/>
        </a:defRPr>
      </a:lvl8pPr>
      <a:lvl9pPr marL="1828800" algn="l" defTabSz="18610263" rtl="0" fontAlgn="base">
        <a:lnSpc>
          <a:spcPct val="85000"/>
        </a:lnSpc>
        <a:spcBef>
          <a:spcPct val="0"/>
        </a:spcBef>
        <a:spcAft>
          <a:spcPct val="0"/>
        </a:spcAft>
        <a:defRPr sz="9500" b="1">
          <a:solidFill>
            <a:srgbClr val="292929"/>
          </a:solidFill>
          <a:latin typeface="Arial" charset="0"/>
          <a:cs typeface="Arial" charset="0"/>
        </a:defRPr>
      </a:lvl9pPr>
    </p:titleStyle>
    <p:bodyStyle>
      <a:lvl1pPr marL="1585913" indent="-1585913" algn="l" defTabSz="18610263" rtl="0" fontAlgn="base">
        <a:lnSpc>
          <a:spcPct val="85000"/>
        </a:lnSpc>
        <a:spcBef>
          <a:spcPct val="0"/>
        </a:spcBef>
        <a:spcAft>
          <a:spcPct val="0"/>
        </a:spcAft>
        <a:defRPr sz="6500" b="1">
          <a:solidFill>
            <a:schemeClr val="bg1"/>
          </a:solidFill>
          <a:latin typeface="+mn-lt"/>
          <a:ea typeface="+mn-ea"/>
          <a:cs typeface="+mn-cs"/>
        </a:defRPr>
      </a:lvl1pPr>
      <a:lvl2pPr marL="3430588" indent="-1319213" algn="l" defTabSz="18610263" rtl="0" fontAlgn="base">
        <a:spcBef>
          <a:spcPct val="20000"/>
        </a:spcBef>
        <a:spcAft>
          <a:spcPct val="0"/>
        </a:spcAft>
        <a:defRPr sz="13700">
          <a:solidFill>
            <a:schemeClr val="tx1"/>
          </a:solidFill>
          <a:latin typeface="Times New Roman" pitchFamily="18" charset="0"/>
          <a:cs typeface="+mn-cs"/>
        </a:defRPr>
      </a:lvl2pPr>
      <a:lvl3pPr marL="5283200" indent="-1060450" algn="l" defTabSz="18610263" rtl="0" fontAlgn="base">
        <a:spcBef>
          <a:spcPct val="20000"/>
        </a:spcBef>
        <a:spcAft>
          <a:spcPct val="0"/>
        </a:spcAft>
        <a:defRPr sz="11600">
          <a:solidFill>
            <a:schemeClr val="tx1"/>
          </a:solidFill>
          <a:latin typeface="Times New Roman" pitchFamily="18" charset="0"/>
          <a:cs typeface="+mn-cs"/>
        </a:defRPr>
      </a:lvl3pPr>
      <a:lvl4pPr marL="7402513" indent="-1060450" algn="l" defTabSz="18610263" rtl="0" fontAlgn="base">
        <a:spcBef>
          <a:spcPct val="20000"/>
        </a:spcBef>
        <a:spcAft>
          <a:spcPct val="0"/>
        </a:spcAft>
        <a:defRPr sz="10000">
          <a:solidFill>
            <a:schemeClr val="tx1"/>
          </a:solidFill>
          <a:latin typeface="Times New Roman" pitchFamily="18" charset="0"/>
          <a:cs typeface="+mn-cs"/>
        </a:defRPr>
      </a:lvl4pPr>
      <a:lvl5pPr marL="9513888" indent="-1060450" algn="l" defTabSz="18610263" rtl="0" fontAlgn="base">
        <a:spcBef>
          <a:spcPct val="20000"/>
        </a:spcBef>
        <a:spcAft>
          <a:spcPct val="0"/>
        </a:spcAft>
        <a:defRPr sz="10000">
          <a:solidFill>
            <a:schemeClr val="tx1"/>
          </a:solidFill>
          <a:latin typeface="Times New Roman" pitchFamily="18" charset="0"/>
          <a:cs typeface="+mn-cs"/>
        </a:defRPr>
      </a:lvl5pPr>
      <a:lvl6pPr marL="9971088" indent="-1060450" algn="l" defTabSz="18610263" rtl="0" fontAlgn="base">
        <a:spcBef>
          <a:spcPct val="20000"/>
        </a:spcBef>
        <a:spcAft>
          <a:spcPct val="0"/>
        </a:spcAft>
        <a:defRPr sz="10000">
          <a:solidFill>
            <a:schemeClr val="tx1"/>
          </a:solidFill>
          <a:latin typeface="Times New Roman" pitchFamily="18" charset="0"/>
          <a:cs typeface="+mn-cs"/>
        </a:defRPr>
      </a:lvl6pPr>
      <a:lvl7pPr marL="10428288" indent="-1060450" algn="l" defTabSz="18610263" rtl="0" fontAlgn="base">
        <a:spcBef>
          <a:spcPct val="20000"/>
        </a:spcBef>
        <a:spcAft>
          <a:spcPct val="0"/>
        </a:spcAft>
        <a:defRPr sz="10000">
          <a:solidFill>
            <a:schemeClr val="tx1"/>
          </a:solidFill>
          <a:latin typeface="Times New Roman" pitchFamily="18" charset="0"/>
          <a:cs typeface="+mn-cs"/>
        </a:defRPr>
      </a:lvl7pPr>
      <a:lvl8pPr marL="10885488" indent="-1060450" algn="l" defTabSz="18610263" rtl="0" fontAlgn="base">
        <a:spcBef>
          <a:spcPct val="20000"/>
        </a:spcBef>
        <a:spcAft>
          <a:spcPct val="0"/>
        </a:spcAft>
        <a:defRPr sz="10000">
          <a:solidFill>
            <a:schemeClr val="tx1"/>
          </a:solidFill>
          <a:latin typeface="Times New Roman" pitchFamily="18" charset="0"/>
          <a:cs typeface="+mn-cs"/>
        </a:defRPr>
      </a:lvl8pPr>
      <a:lvl9pPr marL="11342688" indent="-1060450" algn="l" defTabSz="18610263" rtl="0" fontAlgn="base">
        <a:spcBef>
          <a:spcPct val="20000"/>
        </a:spcBef>
        <a:spcAft>
          <a:spcPct val="0"/>
        </a:spcAft>
        <a:defRPr sz="10000">
          <a:solidFill>
            <a:schemeClr val="tx1"/>
          </a:solidFill>
          <a:latin typeface="Times New Roman" pitchFamily="18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Title: Arial Bold 95 Pts.</a:t>
            </a:r>
            <a:endParaRPr lang="en-US" dirty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Subtitle (Optional): Arial Bold 65 Pts.</a:t>
            </a:r>
            <a:endParaRPr lang="en-US" dirty="0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mtClean="0"/>
              <a:t>Authors: Arial 40 Pts.</a:t>
            </a:r>
          </a:p>
          <a:p>
            <a:r>
              <a:rPr lang="en-US" smtClean="0"/>
              <a:t>Institutions: Arial 40 Pts.</a:t>
            </a:r>
          </a:p>
          <a:p>
            <a:endParaRPr lang="en-US" dirty="0"/>
          </a:p>
        </p:txBody>
      </p:sp>
      <p:sp>
        <p:nvSpPr>
          <p:cNvPr id="36" name="AutoShape 104"/>
          <p:cNvSpPr>
            <a:spLocks noChangeArrowheads="1"/>
          </p:cNvSpPr>
          <p:nvPr/>
        </p:nvSpPr>
        <p:spPr bwMode="auto">
          <a:xfrm>
            <a:off x="34272538" y="6334125"/>
            <a:ext cx="15595600" cy="1227138"/>
          </a:xfrm>
          <a:prstGeom prst="rect">
            <a:avLst/>
          </a:prstGeom>
          <a:solidFill>
            <a:schemeClr val="accent1"/>
          </a:solidFill>
          <a:ln w="12700" algn="ctr">
            <a:noFill/>
            <a:round/>
            <a:headEnd/>
            <a:tailEnd/>
          </a:ln>
          <a:effectLst/>
        </p:spPr>
        <p:txBody>
          <a:bodyPr lIns="457105" tIns="45710" rIns="91416" bIns="45710" anchor="ctr"/>
          <a:lstStyle/>
          <a:p>
            <a:pPr defTabSz="917575">
              <a:lnSpc>
                <a:spcPct val="85000"/>
              </a:lnSpc>
              <a:spcBef>
                <a:spcPct val="40000"/>
              </a:spcBef>
            </a:pPr>
            <a:r>
              <a:rPr lang="en-US" sz="5200" b="1">
                <a:solidFill>
                  <a:schemeClr val="bg1"/>
                </a:solidFill>
              </a:rPr>
              <a:t>Secondary Heading: Arial 40 Pts.</a:t>
            </a:r>
          </a:p>
        </p:txBody>
      </p:sp>
      <p:sp>
        <p:nvSpPr>
          <p:cNvPr id="37" name="Text Box 7"/>
          <p:cNvSpPr txBox="1">
            <a:spLocks noChangeArrowheads="1"/>
          </p:cNvSpPr>
          <p:nvPr/>
        </p:nvSpPr>
        <p:spPr bwMode="auto">
          <a:xfrm>
            <a:off x="1684338" y="7902575"/>
            <a:ext cx="14820900" cy="3071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 dirty="0"/>
              <a:t>Standard Text Box </a:t>
            </a:r>
          </a:p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 dirty="0"/>
              <a:t>Arial 35 pts.</a:t>
            </a:r>
          </a:p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 dirty="0"/>
              <a:t>Line Spacing 0.9</a:t>
            </a:r>
            <a:br>
              <a:rPr lang="en-US" sz="3500" dirty="0"/>
            </a:br>
            <a:r>
              <a:rPr lang="en-US" sz="3500" dirty="0"/>
              <a:t>Before Paragraph 0.4</a:t>
            </a:r>
            <a:br>
              <a:rPr lang="en-US" sz="3500" dirty="0"/>
            </a:br>
            <a:r>
              <a:rPr lang="en-US" sz="3500" dirty="0"/>
              <a:t>After Paragraph 0.0</a:t>
            </a:r>
          </a:p>
        </p:txBody>
      </p:sp>
      <p:sp>
        <p:nvSpPr>
          <p:cNvPr id="38" name="Text Box 53"/>
          <p:cNvSpPr txBox="1">
            <a:spLocks noChangeArrowheads="1"/>
          </p:cNvSpPr>
          <p:nvPr/>
        </p:nvSpPr>
        <p:spPr bwMode="auto">
          <a:xfrm>
            <a:off x="1684338" y="11591925"/>
            <a:ext cx="14762162" cy="3200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571500" indent="-571500" defTabSz="18611850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3500"/>
              <a:t>Text Box with Numbered Points</a:t>
            </a:r>
          </a:p>
          <a:p>
            <a:pPr marL="571500" indent="-571500" defTabSz="18611850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3500"/>
              <a:t>Arial 35 pts.</a:t>
            </a:r>
          </a:p>
          <a:p>
            <a:pPr marL="571500" indent="-571500" defTabSz="18611850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3500"/>
              <a:t>Line Spacing 0.9</a:t>
            </a:r>
            <a:br>
              <a:rPr lang="en-US" sz="3500"/>
            </a:br>
            <a:r>
              <a:rPr lang="en-US" sz="3500"/>
              <a:t>Before Paragraph 0.4</a:t>
            </a:r>
            <a:br>
              <a:rPr lang="en-US" sz="3500"/>
            </a:br>
            <a:r>
              <a:rPr lang="en-US" sz="3500"/>
              <a:t>After Paragraph 0.0</a:t>
            </a:r>
          </a:p>
        </p:txBody>
      </p:sp>
      <p:sp>
        <p:nvSpPr>
          <p:cNvPr id="39" name="Text Box 54"/>
          <p:cNvSpPr txBox="1">
            <a:spLocks noChangeArrowheads="1"/>
          </p:cNvSpPr>
          <p:nvPr/>
        </p:nvSpPr>
        <p:spPr bwMode="auto">
          <a:xfrm>
            <a:off x="1684338" y="15370175"/>
            <a:ext cx="14762162" cy="3155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457200" indent="-457200" defTabSz="18611850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3500" dirty="0"/>
              <a:t>Text Box with Bullet Points</a:t>
            </a:r>
          </a:p>
          <a:p>
            <a:pPr marL="457200" indent="-457200" defTabSz="18611850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3500" dirty="0"/>
              <a:t>Arial 35 pts.</a:t>
            </a:r>
          </a:p>
          <a:p>
            <a:pPr marL="457200" indent="-457200" defTabSz="18611850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3500" dirty="0"/>
              <a:t>Line Spacing 0.9</a:t>
            </a:r>
            <a:br>
              <a:rPr lang="en-US" sz="3500" dirty="0"/>
            </a:br>
            <a:r>
              <a:rPr lang="en-US" sz="3500" dirty="0"/>
              <a:t>Before Paragraph 0.4</a:t>
            </a:r>
            <a:br>
              <a:rPr lang="en-US" sz="3500" dirty="0"/>
            </a:br>
            <a:r>
              <a:rPr lang="en-US" sz="3500" dirty="0"/>
              <a:t>After Paragraph 0.0</a:t>
            </a:r>
          </a:p>
        </p:txBody>
      </p:sp>
      <p:sp>
        <p:nvSpPr>
          <p:cNvPr id="40" name="AutoShape 94"/>
          <p:cNvSpPr>
            <a:spLocks noChangeArrowheads="1"/>
          </p:cNvSpPr>
          <p:nvPr/>
        </p:nvSpPr>
        <p:spPr bwMode="auto">
          <a:xfrm>
            <a:off x="1285875" y="6334125"/>
            <a:ext cx="15595600" cy="1227138"/>
          </a:xfrm>
          <a:prstGeom prst="rect">
            <a:avLst/>
          </a:prstGeom>
          <a:solidFill>
            <a:schemeClr val="accent1"/>
          </a:solidFill>
          <a:ln w="12700" algn="ctr">
            <a:noFill/>
            <a:round/>
            <a:headEnd/>
            <a:tailEnd/>
          </a:ln>
          <a:effectLst/>
        </p:spPr>
        <p:txBody>
          <a:bodyPr lIns="457105" tIns="45710" rIns="91416" bIns="45710" anchor="ctr"/>
          <a:lstStyle/>
          <a:p>
            <a:pPr defTabSz="917575">
              <a:lnSpc>
                <a:spcPct val="85000"/>
              </a:lnSpc>
              <a:spcBef>
                <a:spcPct val="40000"/>
              </a:spcBef>
            </a:pPr>
            <a:r>
              <a:rPr lang="en-US" sz="5200" b="1" dirty="0">
                <a:solidFill>
                  <a:schemeClr val="bg1"/>
                </a:solidFill>
              </a:rPr>
              <a:t>Heading: Arial 52 Pts.</a:t>
            </a:r>
          </a:p>
        </p:txBody>
      </p:sp>
      <p:sp>
        <p:nvSpPr>
          <p:cNvPr id="41" name="AutoShape 96"/>
          <p:cNvSpPr>
            <a:spLocks noChangeArrowheads="1"/>
          </p:cNvSpPr>
          <p:nvPr/>
        </p:nvSpPr>
        <p:spPr bwMode="auto">
          <a:xfrm>
            <a:off x="17778413" y="6334125"/>
            <a:ext cx="15595600" cy="1227138"/>
          </a:xfrm>
          <a:prstGeom prst="rect">
            <a:avLst/>
          </a:prstGeom>
          <a:solidFill>
            <a:schemeClr val="accent1"/>
          </a:solidFill>
          <a:ln w="12700" algn="ctr">
            <a:noFill/>
            <a:round/>
            <a:headEnd/>
            <a:tailEnd/>
          </a:ln>
          <a:effectLst/>
        </p:spPr>
        <p:txBody>
          <a:bodyPr lIns="457105" tIns="45710" rIns="91416" bIns="45710" anchor="ctr"/>
          <a:lstStyle/>
          <a:p>
            <a:pPr defTabSz="917575">
              <a:lnSpc>
                <a:spcPct val="85000"/>
              </a:lnSpc>
              <a:spcBef>
                <a:spcPct val="40000"/>
              </a:spcBef>
            </a:pPr>
            <a:r>
              <a:rPr lang="en-US" sz="5200" b="1">
                <a:solidFill>
                  <a:schemeClr val="bg1"/>
                </a:solidFill>
              </a:rPr>
              <a:t>Heading: Arial 52 Pts.</a:t>
            </a:r>
          </a:p>
        </p:txBody>
      </p:sp>
      <p:sp>
        <p:nvSpPr>
          <p:cNvPr id="42" name="Text Box 105"/>
          <p:cNvSpPr txBox="1">
            <a:spLocks noChangeArrowheads="1"/>
          </p:cNvSpPr>
          <p:nvPr/>
        </p:nvSpPr>
        <p:spPr bwMode="auto">
          <a:xfrm>
            <a:off x="34704338" y="7969250"/>
            <a:ext cx="14820900" cy="237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2800"/>
              <a:t>Standard Text Box</a:t>
            </a:r>
          </a:p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2800"/>
              <a:t>Arial, 28 pts.</a:t>
            </a:r>
          </a:p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2800"/>
              <a:t>Line Spacing 0.9</a:t>
            </a:r>
            <a:br>
              <a:rPr lang="en-US" sz="2800"/>
            </a:br>
            <a:r>
              <a:rPr lang="en-US" sz="2800"/>
              <a:t>Before Paragraph 0.4</a:t>
            </a:r>
            <a:br>
              <a:rPr lang="en-US" sz="2800"/>
            </a:br>
            <a:r>
              <a:rPr lang="en-US" sz="2800"/>
              <a:t>After Paragraph 0.0</a:t>
            </a:r>
          </a:p>
        </p:txBody>
      </p:sp>
      <p:sp>
        <p:nvSpPr>
          <p:cNvPr id="43" name="Text Box 106"/>
          <p:cNvSpPr txBox="1">
            <a:spLocks noChangeArrowheads="1"/>
          </p:cNvSpPr>
          <p:nvPr/>
        </p:nvSpPr>
        <p:spPr bwMode="auto">
          <a:xfrm>
            <a:off x="34704338" y="10782300"/>
            <a:ext cx="14820900" cy="2514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514350" indent="-514350" defTabSz="18611850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2800" dirty="0"/>
              <a:t>Text Box with Bullet </a:t>
            </a:r>
            <a:r>
              <a:rPr lang="en-US" sz="2800" dirty="0" smtClean="0"/>
              <a:t>Points</a:t>
            </a:r>
          </a:p>
          <a:p>
            <a:pPr marL="514350" indent="-514350" defTabSz="18611850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2800" dirty="0" smtClean="0"/>
              <a:t>Arial</a:t>
            </a:r>
            <a:r>
              <a:rPr lang="en-US" sz="2800" dirty="0"/>
              <a:t>, 28 </a:t>
            </a:r>
            <a:r>
              <a:rPr lang="en-US" sz="2800" dirty="0" smtClean="0"/>
              <a:t>pts.</a:t>
            </a:r>
          </a:p>
          <a:p>
            <a:pPr marL="514350" indent="-514350" defTabSz="18611850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2800" dirty="0" smtClean="0"/>
              <a:t>Line </a:t>
            </a:r>
            <a:r>
              <a:rPr lang="en-US" sz="2800" dirty="0"/>
              <a:t>Spacing 0.9</a:t>
            </a:r>
            <a:br>
              <a:rPr lang="en-US" sz="2800" dirty="0"/>
            </a:br>
            <a:r>
              <a:rPr lang="en-US" sz="2800" dirty="0"/>
              <a:t>Before Paragraph 0.4</a:t>
            </a:r>
            <a:br>
              <a:rPr lang="en-US" sz="2800" dirty="0"/>
            </a:br>
            <a:r>
              <a:rPr lang="en-US" sz="2800" dirty="0"/>
              <a:t>After Paragraph 0.0</a:t>
            </a:r>
          </a:p>
        </p:txBody>
      </p:sp>
      <p:sp>
        <p:nvSpPr>
          <p:cNvPr id="44" name="Text Box 107"/>
          <p:cNvSpPr txBox="1">
            <a:spLocks noChangeArrowheads="1"/>
          </p:cNvSpPr>
          <p:nvPr/>
        </p:nvSpPr>
        <p:spPr bwMode="auto">
          <a:xfrm>
            <a:off x="34704338" y="13525500"/>
            <a:ext cx="14820900" cy="2514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476250" indent="-476250" defTabSz="18611850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2800"/>
              <a:t>Text Box with Numbered Points</a:t>
            </a:r>
          </a:p>
          <a:p>
            <a:pPr marL="476250" indent="-476250" defTabSz="18611850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2800"/>
              <a:t>Arial, 28 pts.</a:t>
            </a:r>
          </a:p>
          <a:p>
            <a:pPr marL="476250" indent="-476250" defTabSz="18611850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2800"/>
              <a:t>Line Spacing 0.9</a:t>
            </a:r>
            <a:br>
              <a:rPr lang="en-US" sz="2800"/>
            </a:br>
            <a:r>
              <a:rPr lang="en-US" sz="2800"/>
              <a:t>Before Paragraph 0.4</a:t>
            </a:r>
            <a:br>
              <a:rPr lang="en-US" sz="2800"/>
            </a:br>
            <a:r>
              <a:rPr lang="en-US" sz="2800"/>
              <a:t>After Paragraph 0.0</a:t>
            </a:r>
          </a:p>
        </p:txBody>
      </p:sp>
      <p:sp>
        <p:nvSpPr>
          <p:cNvPr id="48" name="Rectangle 22"/>
          <p:cNvSpPr>
            <a:spLocks noChangeArrowheads="1"/>
          </p:cNvSpPr>
          <p:nvPr/>
        </p:nvSpPr>
        <p:spPr bwMode="auto">
          <a:xfrm>
            <a:off x="34633903" y="16824325"/>
            <a:ext cx="14987588" cy="5786438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tIns="91440" bIns="91440" anchor="ctr"/>
          <a:lstStyle/>
          <a:p>
            <a:pPr algn="ctr"/>
            <a:endParaRPr lang="en-US" sz="2800">
              <a:latin typeface="Helvetica" pitchFamily="-111" charset="0"/>
              <a:ea typeface="ＭＳ Ｐゴシック" charset="-128"/>
            </a:endParaRPr>
          </a:p>
        </p:txBody>
      </p:sp>
      <p:sp>
        <p:nvSpPr>
          <p:cNvPr id="49" name="Text Box 112"/>
          <p:cNvSpPr txBox="1">
            <a:spLocks noChangeArrowheads="1"/>
          </p:cNvSpPr>
          <p:nvPr/>
        </p:nvSpPr>
        <p:spPr bwMode="auto">
          <a:xfrm>
            <a:off x="34614853" y="22813963"/>
            <a:ext cx="10526713" cy="5032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2800"/>
              <a:t>Photo Caption: Arial, 28 pts.</a:t>
            </a:r>
          </a:p>
        </p:txBody>
      </p:sp>
      <p:sp>
        <p:nvSpPr>
          <p:cNvPr id="50" name="Text Box 113"/>
          <p:cNvSpPr txBox="1">
            <a:spLocks noChangeArrowheads="1"/>
          </p:cNvSpPr>
          <p:nvPr/>
        </p:nvSpPr>
        <p:spPr bwMode="auto">
          <a:xfrm>
            <a:off x="38474066" y="18881725"/>
            <a:ext cx="7315200" cy="1790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 b="1"/>
              <a:t>Photo</a:t>
            </a:r>
          </a:p>
          <a:p>
            <a:pPr algn="ctr"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/>
              <a:t>1 pt. outline; third color from left in color scheme</a:t>
            </a:r>
          </a:p>
        </p:txBody>
      </p:sp>
      <p:sp>
        <p:nvSpPr>
          <p:cNvPr id="51" name="AutoShape 114"/>
          <p:cNvSpPr>
            <a:spLocks noChangeArrowheads="1"/>
          </p:cNvSpPr>
          <p:nvPr/>
        </p:nvSpPr>
        <p:spPr bwMode="auto">
          <a:xfrm>
            <a:off x="1289050" y="19135725"/>
            <a:ext cx="15594013" cy="2057400"/>
          </a:xfrm>
          <a:prstGeom prst="rect">
            <a:avLst/>
          </a:prstGeom>
          <a:solidFill>
            <a:schemeClr val="accent1"/>
          </a:solidFill>
          <a:ln w="12700" algn="ctr">
            <a:noFill/>
            <a:round/>
            <a:headEnd/>
            <a:tailEnd/>
          </a:ln>
          <a:effectLst/>
        </p:spPr>
        <p:txBody>
          <a:bodyPr lIns="457105" tIns="45710" rIns="91416" bIns="45710" anchor="ctr"/>
          <a:lstStyle/>
          <a:p>
            <a:pPr defTabSz="917575">
              <a:lnSpc>
                <a:spcPct val="85000"/>
              </a:lnSpc>
              <a:spcBef>
                <a:spcPct val="40000"/>
              </a:spcBef>
            </a:pPr>
            <a:r>
              <a:rPr lang="en-US" sz="5200" b="1">
                <a:solidFill>
                  <a:schemeClr val="bg1"/>
                </a:solidFill>
              </a:rPr>
              <a:t>Two-Line Heading: </a:t>
            </a:r>
            <a:br>
              <a:rPr lang="en-US" sz="5200" b="1">
                <a:solidFill>
                  <a:schemeClr val="bg1"/>
                </a:solidFill>
              </a:rPr>
            </a:br>
            <a:r>
              <a:rPr lang="en-US" sz="5200" b="1">
                <a:solidFill>
                  <a:schemeClr val="bg1"/>
                </a:solidFill>
              </a:rPr>
              <a:t>Arial 52 Pts.</a:t>
            </a:r>
          </a:p>
        </p:txBody>
      </p:sp>
      <p:graphicFrame>
        <p:nvGraphicFramePr>
          <p:cNvPr id="60" name="Object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967987"/>
              </p:ext>
            </p:extLst>
          </p:nvPr>
        </p:nvGraphicFramePr>
        <p:xfrm>
          <a:off x="18432376" y="21656842"/>
          <a:ext cx="14389772" cy="5717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1" name="Text Box 144"/>
          <p:cNvSpPr txBox="1">
            <a:spLocks noChangeArrowheads="1"/>
          </p:cNvSpPr>
          <p:nvPr/>
        </p:nvSpPr>
        <p:spPr bwMode="auto">
          <a:xfrm>
            <a:off x="18913643" y="24198179"/>
            <a:ext cx="2237456" cy="4708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 defTabSz="18602325">
              <a:lnSpc>
                <a:spcPct val="85000"/>
              </a:lnSpc>
              <a:spcBef>
                <a:spcPct val="10000"/>
              </a:spcBef>
            </a:pPr>
            <a:r>
              <a:rPr lang="en-US" sz="3600" dirty="0" smtClean="0"/>
              <a:t>Label 1</a:t>
            </a:r>
            <a:endParaRPr lang="en-US" sz="3600" dirty="0"/>
          </a:p>
        </p:txBody>
      </p:sp>
      <p:sp>
        <p:nvSpPr>
          <p:cNvPr id="62" name="Text Box 144"/>
          <p:cNvSpPr txBox="1">
            <a:spLocks noChangeArrowheads="1"/>
          </p:cNvSpPr>
          <p:nvPr/>
        </p:nvSpPr>
        <p:spPr bwMode="auto">
          <a:xfrm>
            <a:off x="24544422" y="21262473"/>
            <a:ext cx="2237456" cy="4708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 defTabSz="18602325">
              <a:lnSpc>
                <a:spcPct val="85000"/>
              </a:lnSpc>
              <a:spcBef>
                <a:spcPct val="10000"/>
              </a:spcBef>
            </a:pPr>
            <a:r>
              <a:rPr lang="en-US" sz="3600" dirty="0" smtClean="0"/>
              <a:t>Label 2</a:t>
            </a:r>
            <a:endParaRPr lang="en-US" sz="3600" dirty="0"/>
          </a:p>
        </p:txBody>
      </p:sp>
      <p:sp>
        <p:nvSpPr>
          <p:cNvPr id="63" name="Text Box 144"/>
          <p:cNvSpPr txBox="1">
            <a:spLocks noChangeArrowheads="1"/>
          </p:cNvSpPr>
          <p:nvPr/>
        </p:nvSpPr>
        <p:spPr bwMode="auto">
          <a:xfrm>
            <a:off x="29742064" y="22610010"/>
            <a:ext cx="2237456" cy="4708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8602325">
              <a:lnSpc>
                <a:spcPct val="85000"/>
              </a:lnSpc>
              <a:spcBef>
                <a:spcPct val="10000"/>
              </a:spcBef>
            </a:pPr>
            <a:r>
              <a:rPr lang="en-US" sz="3600" dirty="0" smtClean="0"/>
              <a:t>Label 3</a:t>
            </a:r>
            <a:endParaRPr lang="en-US" sz="3600" dirty="0"/>
          </a:p>
        </p:txBody>
      </p:sp>
      <p:sp>
        <p:nvSpPr>
          <p:cNvPr id="64" name="Text Box 144"/>
          <p:cNvSpPr txBox="1">
            <a:spLocks noChangeArrowheads="1"/>
          </p:cNvSpPr>
          <p:nvPr/>
        </p:nvSpPr>
        <p:spPr bwMode="auto">
          <a:xfrm>
            <a:off x="30223327" y="24535062"/>
            <a:ext cx="2237456" cy="4708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8602325">
              <a:lnSpc>
                <a:spcPct val="85000"/>
              </a:lnSpc>
              <a:spcBef>
                <a:spcPct val="10000"/>
              </a:spcBef>
            </a:pPr>
            <a:r>
              <a:rPr lang="en-US" sz="3600" dirty="0" smtClean="0"/>
              <a:t>Label 4</a:t>
            </a:r>
            <a:endParaRPr lang="en-US" sz="3600" dirty="0"/>
          </a:p>
        </p:txBody>
      </p:sp>
      <p:sp>
        <p:nvSpPr>
          <p:cNvPr id="65" name="Rectangle 110"/>
          <p:cNvSpPr>
            <a:spLocks noChangeArrowheads="1"/>
          </p:cNvSpPr>
          <p:nvPr/>
        </p:nvSpPr>
        <p:spPr bwMode="auto">
          <a:xfrm>
            <a:off x="18166046" y="18887090"/>
            <a:ext cx="14943137" cy="864935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Text Box 108"/>
          <p:cNvSpPr txBox="1">
            <a:spLocks noChangeArrowheads="1"/>
          </p:cNvSpPr>
          <p:nvPr/>
        </p:nvSpPr>
        <p:spPr bwMode="auto">
          <a:xfrm>
            <a:off x="21282253" y="19271922"/>
            <a:ext cx="8305800" cy="1371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 b="1" dirty="0"/>
              <a:t>Chart, Graph or Table Heading:</a:t>
            </a:r>
            <a:br>
              <a:rPr lang="en-US" sz="3500" b="1" dirty="0"/>
            </a:br>
            <a:r>
              <a:rPr lang="en-US" sz="3500" b="1" dirty="0"/>
              <a:t>Arial Bold 35 Pts.</a:t>
            </a:r>
          </a:p>
        </p:txBody>
      </p:sp>
      <p:sp>
        <p:nvSpPr>
          <p:cNvPr id="67" name="Text Box 108"/>
          <p:cNvSpPr txBox="1">
            <a:spLocks noChangeArrowheads="1"/>
          </p:cNvSpPr>
          <p:nvPr/>
        </p:nvSpPr>
        <p:spPr bwMode="auto">
          <a:xfrm>
            <a:off x="21423313" y="8709025"/>
            <a:ext cx="8305800" cy="1371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 b="1" dirty="0"/>
              <a:t>Chart, Graph or Table Heading:</a:t>
            </a:r>
            <a:br>
              <a:rPr lang="en-US" sz="3500" b="1" dirty="0"/>
            </a:br>
            <a:r>
              <a:rPr lang="en-US" sz="3500" b="1" dirty="0"/>
              <a:t>Arial Bold 35 Pts.</a:t>
            </a:r>
          </a:p>
        </p:txBody>
      </p:sp>
      <p:sp>
        <p:nvSpPr>
          <p:cNvPr id="68" name="Rectangle 110"/>
          <p:cNvSpPr>
            <a:spLocks noChangeArrowheads="1"/>
          </p:cNvSpPr>
          <p:nvPr/>
        </p:nvSpPr>
        <p:spPr bwMode="auto">
          <a:xfrm>
            <a:off x="18086388" y="8289925"/>
            <a:ext cx="14943137" cy="95980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9" name="Object 3"/>
          <p:cNvGraphicFramePr>
            <a:graphicFrameLocks noChangeAspect="1"/>
          </p:cNvGraphicFramePr>
          <p:nvPr/>
        </p:nvGraphicFramePr>
        <p:xfrm>
          <a:off x="18491200" y="9613900"/>
          <a:ext cx="14033500" cy="8089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900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Title: Arial Bold 95 Pts.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mtClean="0"/>
              <a:t>Authors: Arial 40 Pts.</a:t>
            </a:r>
          </a:p>
          <a:p>
            <a:r>
              <a:rPr lang="en-US" smtClean="0"/>
              <a:t>Institutions: Arial 40 Pts.</a:t>
            </a:r>
          </a:p>
          <a:p>
            <a:endParaRPr lang="en-US" dirty="0"/>
          </a:p>
        </p:txBody>
      </p:sp>
      <p:sp>
        <p:nvSpPr>
          <p:cNvPr id="21" name="Content Placeholder 2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Subtitle (Optional): Arial Bold 65 Pts.</a:t>
            </a:r>
          </a:p>
          <a:p>
            <a:endParaRPr lang="en-US" dirty="0"/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38392100" y="6324600"/>
            <a:ext cx="11423650" cy="1227138"/>
          </a:xfrm>
          <a:prstGeom prst="rect">
            <a:avLst/>
          </a:prstGeom>
          <a:solidFill>
            <a:schemeClr val="accent1"/>
          </a:solidFill>
          <a:ln w="12700" algn="ctr">
            <a:noFill/>
            <a:round/>
            <a:headEnd/>
            <a:tailEnd/>
          </a:ln>
          <a:effectLst/>
        </p:spPr>
        <p:txBody>
          <a:bodyPr lIns="457105" tIns="45710" rIns="91416" bIns="45710" anchor="ctr"/>
          <a:lstStyle/>
          <a:p>
            <a:pPr defTabSz="917575">
              <a:lnSpc>
                <a:spcPct val="85000"/>
              </a:lnSpc>
              <a:spcBef>
                <a:spcPct val="40000"/>
              </a:spcBef>
            </a:pPr>
            <a:r>
              <a:rPr lang="en-US" sz="5200" b="1">
                <a:solidFill>
                  <a:schemeClr val="bg1"/>
                </a:solidFill>
              </a:rPr>
              <a:t>Secondary Heading: Arial 40 Pts.</a:t>
            </a: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524000" y="7969250"/>
            <a:ext cx="11017250" cy="3071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/>
              <a:t>Standard Text Box </a:t>
            </a:r>
          </a:p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/>
              <a:t>Arial 35 pts.</a:t>
            </a:r>
          </a:p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/>
              <a:t>Line Spacing 0.9</a:t>
            </a:r>
            <a:br>
              <a:rPr lang="en-US" sz="3500"/>
            </a:br>
            <a:r>
              <a:rPr lang="en-US" sz="3500"/>
              <a:t>Before Paragraph 0.4</a:t>
            </a:r>
            <a:br>
              <a:rPr lang="en-US" sz="3500"/>
            </a:br>
            <a:r>
              <a:rPr lang="en-US" sz="3500"/>
              <a:t>After Paragraph 0.0</a:t>
            </a:r>
          </a:p>
        </p:txBody>
      </p:sp>
      <p:sp>
        <p:nvSpPr>
          <p:cNvPr id="5" name="AutoShape 9"/>
          <p:cNvSpPr>
            <a:spLocks noChangeArrowheads="1"/>
          </p:cNvSpPr>
          <p:nvPr/>
        </p:nvSpPr>
        <p:spPr bwMode="auto">
          <a:xfrm>
            <a:off x="1290638" y="6362700"/>
            <a:ext cx="11423650" cy="1227138"/>
          </a:xfrm>
          <a:prstGeom prst="rect">
            <a:avLst/>
          </a:prstGeom>
          <a:solidFill>
            <a:schemeClr val="accent1"/>
          </a:solidFill>
          <a:ln w="12700" algn="ctr">
            <a:noFill/>
            <a:round/>
            <a:headEnd/>
            <a:tailEnd/>
          </a:ln>
          <a:effectLst/>
        </p:spPr>
        <p:txBody>
          <a:bodyPr lIns="457105" tIns="45710" rIns="91416" bIns="45710" anchor="ctr"/>
          <a:lstStyle/>
          <a:p>
            <a:pPr defTabSz="917575">
              <a:lnSpc>
                <a:spcPct val="85000"/>
              </a:lnSpc>
              <a:spcBef>
                <a:spcPct val="40000"/>
              </a:spcBef>
            </a:pPr>
            <a:r>
              <a:rPr lang="en-US" sz="5200" b="1" dirty="0">
                <a:solidFill>
                  <a:schemeClr val="bg1"/>
                </a:solidFill>
              </a:rPr>
              <a:t>Heading: Arial 52 Pts.</a:t>
            </a:r>
          </a:p>
        </p:txBody>
      </p:sp>
      <p:sp>
        <p:nvSpPr>
          <p:cNvPr id="6" name="AutoShape 11"/>
          <p:cNvSpPr>
            <a:spLocks noChangeArrowheads="1"/>
          </p:cNvSpPr>
          <p:nvPr/>
        </p:nvSpPr>
        <p:spPr bwMode="auto">
          <a:xfrm>
            <a:off x="13657263" y="6324600"/>
            <a:ext cx="11423650" cy="1227138"/>
          </a:xfrm>
          <a:prstGeom prst="rect">
            <a:avLst/>
          </a:prstGeom>
          <a:solidFill>
            <a:schemeClr val="accent1"/>
          </a:solidFill>
          <a:ln w="12700" algn="ctr">
            <a:noFill/>
            <a:round/>
            <a:headEnd/>
            <a:tailEnd/>
          </a:ln>
          <a:effectLst/>
        </p:spPr>
        <p:txBody>
          <a:bodyPr lIns="457105" tIns="45710" rIns="91416" bIns="45710" anchor="ctr"/>
          <a:lstStyle/>
          <a:p>
            <a:pPr defTabSz="917575">
              <a:lnSpc>
                <a:spcPct val="85000"/>
              </a:lnSpc>
              <a:spcBef>
                <a:spcPct val="40000"/>
              </a:spcBef>
            </a:pPr>
            <a:r>
              <a:rPr lang="en-US" sz="5200" b="1">
                <a:solidFill>
                  <a:schemeClr val="bg1"/>
                </a:solidFill>
              </a:rPr>
              <a:t>Heading: Arial 52 Pts.</a:t>
            </a:r>
          </a:p>
        </p:txBody>
      </p:sp>
      <p:sp>
        <p:nvSpPr>
          <p:cNvPr id="7" name="AutoShape 13"/>
          <p:cNvSpPr>
            <a:spLocks noChangeArrowheads="1"/>
          </p:cNvSpPr>
          <p:nvPr/>
        </p:nvSpPr>
        <p:spPr bwMode="auto">
          <a:xfrm>
            <a:off x="26023888" y="6324600"/>
            <a:ext cx="11423650" cy="1227138"/>
          </a:xfrm>
          <a:prstGeom prst="rect">
            <a:avLst/>
          </a:prstGeom>
          <a:solidFill>
            <a:schemeClr val="accent1"/>
          </a:solidFill>
          <a:ln w="12700" algn="ctr">
            <a:noFill/>
            <a:round/>
            <a:headEnd/>
            <a:tailEnd/>
          </a:ln>
          <a:effectLst/>
        </p:spPr>
        <p:txBody>
          <a:bodyPr lIns="457105" tIns="45710" rIns="91416" bIns="45710" anchor="ctr"/>
          <a:lstStyle/>
          <a:p>
            <a:pPr defTabSz="917575">
              <a:lnSpc>
                <a:spcPct val="85000"/>
              </a:lnSpc>
              <a:spcBef>
                <a:spcPct val="40000"/>
              </a:spcBef>
            </a:pPr>
            <a:r>
              <a:rPr lang="en-US" sz="5200" b="1">
                <a:solidFill>
                  <a:schemeClr val="bg1"/>
                </a:solidFill>
              </a:rPr>
              <a:t>Heading: Arial 52 Pts.</a:t>
            </a: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8742938" y="7969250"/>
            <a:ext cx="10820400" cy="237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2800"/>
              <a:t>Standard Text Box</a:t>
            </a:r>
          </a:p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2800"/>
              <a:t>Arial, 28 pts.</a:t>
            </a:r>
          </a:p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2800"/>
              <a:t>Line Spacing 0.9</a:t>
            </a:r>
            <a:br>
              <a:rPr lang="en-US" sz="2800"/>
            </a:br>
            <a:r>
              <a:rPr lang="en-US" sz="2800"/>
              <a:t>Before Paragraph 0.4</a:t>
            </a:r>
            <a:br>
              <a:rPr lang="en-US" sz="2800"/>
            </a:br>
            <a:r>
              <a:rPr lang="en-US" sz="2800"/>
              <a:t>After Paragraph 0.0</a:t>
            </a: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38742938" y="10782300"/>
            <a:ext cx="10820400" cy="2514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457200" indent="-457200" defTabSz="18611850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2800" dirty="0"/>
              <a:t>Text Box with Bullet Points</a:t>
            </a:r>
          </a:p>
          <a:p>
            <a:pPr marL="457200" indent="-457200" defTabSz="18611850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2800" dirty="0"/>
              <a:t>Arial, 28 </a:t>
            </a:r>
            <a:r>
              <a:rPr lang="en-US" sz="2800" dirty="0" smtClean="0"/>
              <a:t>pts.</a:t>
            </a:r>
          </a:p>
          <a:p>
            <a:pPr marL="457200" indent="-457200" defTabSz="18611850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2800" dirty="0" smtClean="0"/>
              <a:t>Line </a:t>
            </a:r>
            <a:r>
              <a:rPr lang="en-US" sz="2800" dirty="0"/>
              <a:t>Spacing 0.9</a:t>
            </a:r>
            <a:br>
              <a:rPr lang="en-US" sz="2800" dirty="0"/>
            </a:br>
            <a:r>
              <a:rPr lang="en-US" sz="2800" dirty="0"/>
              <a:t>Before Paragraph 0.4</a:t>
            </a:r>
            <a:br>
              <a:rPr lang="en-US" sz="2800" dirty="0"/>
            </a:br>
            <a:r>
              <a:rPr lang="en-US" sz="2800" dirty="0"/>
              <a:t>After Paragraph 0.0</a:t>
            </a: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38742938" y="13525500"/>
            <a:ext cx="10820400" cy="2514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476250" indent="-476250" defTabSz="18611850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2800" dirty="0"/>
              <a:t>Text Box with Numbered Points</a:t>
            </a:r>
          </a:p>
          <a:p>
            <a:pPr marL="476250" indent="-476250" defTabSz="18611850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2800" dirty="0"/>
              <a:t>Arial, 28 pts.</a:t>
            </a:r>
          </a:p>
          <a:p>
            <a:pPr marL="476250" indent="-476250" defTabSz="18611850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2800" dirty="0"/>
              <a:t>Line Spacing 0.9</a:t>
            </a:r>
            <a:br>
              <a:rPr lang="en-US" sz="2800" dirty="0"/>
            </a:br>
            <a:r>
              <a:rPr lang="en-US" sz="2800" dirty="0"/>
              <a:t>Before Paragraph 0.4</a:t>
            </a:r>
            <a:br>
              <a:rPr lang="en-US" sz="2800" dirty="0"/>
            </a:br>
            <a:r>
              <a:rPr lang="en-US" sz="2800" dirty="0"/>
              <a:t>After Paragraph 0.0</a:t>
            </a: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1524000" y="11658600"/>
            <a:ext cx="10972800" cy="3200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571500" indent="-571500" defTabSz="18611850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3500" dirty="0"/>
              <a:t>Text Box with Numbered Points</a:t>
            </a:r>
          </a:p>
          <a:p>
            <a:pPr marL="571500" indent="-571500" defTabSz="18611850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3500" dirty="0"/>
              <a:t>Arial 35 pts.</a:t>
            </a:r>
          </a:p>
          <a:p>
            <a:pPr marL="571500" indent="-571500" defTabSz="18611850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3500" dirty="0"/>
              <a:t>Line Spacing 0.9</a:t>
            </a:r>
            <a:br>
              <a:rPr lang="en-US" sz="3500" dirty="0"/>
            </a:br>
            <a:r>
              <a:rPr lang="en-US" sz="3500" dirty="0"/>
              <a:t>Before Paragraph 0.4</a:t>
            </a:r>
            <a:br>
              <a:rPr lang="en-US" sz="3500" dirty="0"/>
            </a:br>
            <a:r>
              <a:rPr lang="en-US" sz="3500" dirty="0"/>
              <a:t>After Paragraph 0.0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1524000" y="15436850"/>
            <a:ext cx="10972800" cy="3155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457200" indent="-457200" defTabSz="18611850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3500" dirty="0"/>
              <a:t>Text Box with Bullet Points</a:t>
            </a:r>
          </a:p>
          <a:p>
            <a:pPr marL="457200" indent="-457200" defTabSz="18611850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3500" dirty="0"/>
              <a:t>Arial 35 pts.</a:t>
            </a:r>
          </a:p>
          <a:p>
            <a:pPr marL="457200" indent="-457200" defTabSz="18611850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3500" dirty="0"/>
              <a:t>Line Spacing 0.9</a:t>
            </a:r>
            <a:br>
              <a:rPr lang="en-US" sz="3500" dirty="0"/>
            </a:br>
            <a:r>
              <a:rPr lang="en-US" sz="3500" dirty="0"/>
              <a:t>Before Paragraph 0.4</a:t>
            </a:r>
            <a:br>
              <a:rPr lang="en-US" sz="3500" dirty="0"/>
            </a:br>
            <a:r>
              <a:rPr lang="en-US" sz="3500" dirty="0"/>
              <a:t>After Paragraph 0.0</a:t>
            </a:r>
          </a:p>
        </p:txBody>
      </p:sp>
      <p:sp>
        <p:nvSpPr>
          <p:cNvPr id="13" name="Text Box 21"/>
          <p:cNvSpPr txBox="1">
            <a:spLocks noChangeArrowheads="1"/>
          </p:cNvSpPr>
          <p:nvPr/>
        </p:nvSpPr>
        <p:spPr bwMode="auto">
          <a:xfrm>
            <a:off x="26365200" y="14317663"/>
            <a:ext cx="10526713" cy="5032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2800"/>
              <a:t>Photo Caption: Arial, 28 pts.</a:t>
            </a: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28052713" y="10156825"/>
            <a:ext cx="7315200" cy="1790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 b="1"/>
              <a:t>Photo</a:t>
            </a:r>
          </a:p>
          <a:p>
            <a:pPr algn="ctr"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/>
              <a:t>1 pt. outline; third color from left in color scheme</a:t>
            </a:r>
          </a:p>
        </p:txBody>
      </p:sp>
      <p:sp>
        <p:nvSpPr>
          <p:cNvPr id="16" name="AutoShape 38"/>
          <p:cNvSpPr>
            <a:spLocks noChangeArrowheads="1"/>
          </p:cNvSpPr>
          <p:nvPr/>
        </p:nvSpPr>
        <p:spPr bwMode="auto">
          <a:xfrm>
            <a:off x="1289050" y="19354800"/>
            <a:ext cx="11426825" cy="2057400"/>
          </a:xfrm>
          <a:prstGeom prst="rect">
            <a:avLst/>
          </a:prstGeom>
          <a:solidFill>
            <a:schemeClr val="accent1"/>
          </a:solidFill>
          <a:ln w="12700" algn="ctr">
            <a:noFill/>
            <a:round/>
            <a:headEnd/>
            <a:tailEnd/>
          </a:ln>
          <a:effectLst/>
        </p:spPr>
        <p:txBody>
          <a:bodyPr lIns="457105" tIns="45710" rIns="91416" bIns="45710" anchor="ctr"/>
          <a:lstStyle/>
          <a:p>
            <a:pPr defTabSz="917575">
              <a:lnSpc>
                <a:spcPct val="85000"/>
              </a:lnSpc>
              <a:spcBef>
                <a:spcPct val="40000"/>
              </a:spcBef>
            </a:pPr>
            <a:r>
              <a:rPr lang="en-US" sz="5200" b="1">
                <a:solidFill>
                  <a:schemeClr val="bg1"/>
                </a:solidFill>
              </a:rPr>
              <a:t>Two-Line Heading: </a:t>
            </a:r>
            <a:br>
              <a:rPr lang="en-US" sz="5200" b="1">
                <a:solidFill>
                  <a:schemeClr val="bg1"/>
                </a:solidFill>
              </a:rPr>
            </a:br>
            <a:r>
              <a:rPr lang="en-US" sz="5200" b="1">
                <a:solidFill>
                  <a:schemeClr val="bg1"/>
                </a:solidFill>
              </a:rPr>
              <a:t>Arial 52 Pts.</a:t>
            </a:r>
          </a:p>
        </p:txBody>
      </p:sp>
      <p:sp>
        <p:nvSpPr>
          <p:cNvPr id="29" name="Rectangle 22"/>
          <p:cNvSpPr>
            <a:spLocks noChangeArrowheads="1"/>
          </p:cNvSpPr>
          <p:nvPr/>
        </p:nvSpPr>
        <p:spPr bwMode="auto">
          <a:xfrm>
            <a:off x="26392270" y="8279898"/>
            <a:ext cx="10809371" cy="5786438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tIns="91440" bIns="91440" anchor="ctr"/>
          <a:lstStyle/>
          <a:p>
            <a:pPr algn="ctr"/>
            <a:endParaRPr lang="en-US" sz="2800">
              <a:latin typeface="Helvetica" pitchFamily="-111" charset="0"/>
              <a:ea typeface="ＭＳ Ｐゴシック" charset="-128"/>
            </a:endParaRPr>
          </a:p>
        </p:txBody>
      </p:sp>
      <p:graphicFrame>
        <p:nvGraphicFramePr>
          <p:cNvPr id="23" name="Object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8051414"/>
              </p:ext>
            </p:extLst>
          </p:nvPr>
        </p:nvGraphicFramePr>
        <p:xfrm>
          <a:off x="15111662" y="21993727"/>
          <a:ext cx="8277727" cy="5717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 Box 144"/>
          <p:cNvSpPr txBox="1">
            <a:spLocks noChangeArrowheads="1"/>
          </p:cNvSpPr>
          <p:nvPr/>
        </p:nvSpPr>
        <p:spPr bwMode="auto">
          <a:xfrm>
            <a:off x="14437897" y="22995021"/>
            <a:ext cx="2237456" cy="4708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 defTabSz="18602325">
              <a:lnSpc>
                <a:spcPct val="85000"/>
              </a:lnSpc>
              <a:spcBef>
                <a:spcPct val="10000"/>
              </a:spcBef>
            </a:pPr>
            <a:r>
              <a:rPr lang="en-US" sz="3600" dirty="0" smtClean="0"/>
              <a:t>Label 1</a:t>
            </a:r>
            <a:endParaRPr lang="en-US" sz="3600" dirty="0"/>
          </a:p>
        </p:txBody>
      </p:sp>
      <p:sp>
        <p:nvSpPr>
          <p:cNvPr id="25" name="Text Box 144"/>
          <p:cNvSpPr txBox="1">
            <a:spLocks noChangeArrowheads="1"/>
          </p:cNvSpPr>
          <p:nvPr/>
        </p:nvSpPr>
        <p:spPr bwMode="auto">
          <a:xfrm>
            <a:off x="19009896" y="22080621"/>
            <a:ext cx="2237456" cy="4708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 defTabSz="18602325">
              <a:lnSpc>
                <a:spcPct val="85000"/>
              </a:lnSpc>
              <a:spcBef>
                <a:spcPct val="10000"/>
              </a:spcBef>
            </a:pPr>
            <a:r>
              <a:rPr lang="en-US" sz="3600" dirty="0" smtClean="0"/>
              <a:t>Label 2</a:t>
            </a:r>
            <a:endParaRPr lang="en-US" sz="3600" dirty="0"/>
          </a:p>
        </p:txBody>
      </p:sp>
      <p:sp>
        <p:nvSpPr>
          <p:cNvPr id="31" name="Text Box 144"/>
          <p:cNvSpPr txBox="1">
            <a:spLocks noChangeArrowheads="1"/>
          </p:cNvSpPr>
          <p:nvPr/>
        </p:nvSpPr>
        <p:spPr bwMode="auto">
          <a:xfrm>
            <a:off x="22763749" y="23572537"/>
            <a:ext cx="2237456" cy="4708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8602325">
              <a:lnSpc>
                <a:spcPct val="85000"/>
              </a:lnSpc>
              <a:spcBef>
                <a:spcPct val="10000"/>
              </a:spcBef>
            </a:pPr>
            <a:r>
              <a:rPr lang="en-US" sz="3600" dirty="0" smtClean="0"/>
              <a:t>Label 3</a:t>
            </a:r>
            <a:endParaRPr lang="en-US" sz="3600" dirty="0"/>
          </a:p>
        </p:txBody>
      </p:sp>
      <p:sp>
        <p:nvSpPr>
          <p:cNvPr id="32" name="Text Box 144"/>
          <p:cNvSpPr txBox="1">
            <a:spLocks noChangeArrowheads="1"/>
          </p:cNvSpPr>
          <p:nvPr/>
        </p:nvSpPr>
        <p:spPr bwMode="auto">
          <a:xfrm>
            <a:off x="23004380" y="24920073"/>
            <a:ext cx="2237456" cy="4708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8602325">
              <a:lnSpc>
                <a:spcPct val="85000"/>
              </a:lnSpc>
              <a:spcBef>
                <a:spcPct val="10000"/>
              </a:spcBef>
            </a:pPr>
            <a:r>
              <a:rPr lang="en-US" sz="3600" dirty="0" smtClean="0"/>
              <a:t>Label 4</a:t>
            </a:r>
            <a:endParaRPr lang="en-US" sz="3600" dirty="0"/>
          </a:p>
        </p:txBody>
      </p:sp>
      <p:sp>
        <p:nvSpPr>
          <p:cNvPr id="33" name="Rectangle 110"/>
          <p:cNvSpPr>
            <a:spLocks noChangeArrowheads="1"/>
          </p:cNvSpPr>
          <p:nvPr/>
        </p:nvSpPr>
        <p:spPr bwMode="auto">
          <a:xfrm>
            <a:off x="14123436" y="19223975"/>
            <a:ext cx="10661617" cy="864935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Text Box 108"/>
          <p:cNvSpPr txBox="1">
            <a:spLocks noChangeArrowheads="1"/>
          </p:cNvSpPr>
          <p:nvPr/>
        </p:nvSpPr>
        <p:spPr bwMode="auto">
          <a:xfrm>
            <a:off x="15192623" y="19608807"/>
            <a:ext cx="8305800" cy="1371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 b="1" dirty="0"/>
              <a:t>Chart, Graph or Table Heading:</a:t>
            </a:r>
            <a:br>
              <a:rPr lang="en-US" sz="3500" b="1" dirty="0"/>
            </a:br>
            <a:r>
              <a:rPr lang="en-US" sz="3500" b="1" dirty="0"/>
              <a:t>Arial Bold 35 Pts.</a:t>
            </a:r>
          </a:p>
        </p:txBody>
      </p:sp>
      <p:sp>
        <p:nvSpPr>
          <p:cNvPr id="35" name="Rectangle 70"/>
          <p:cNvSpPr>
            <a:spLocks noChangeArrowheads="1"/>
          </p:cNvSpPr>
          <p:nvPr/>
        </p:nvSpPr>
        <p:spPr bwMode="auto">
          <a:xfrm>
            <a:off x="14047789" y="8289925"/>
            <a:ext cx="10689138" cy="95980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Text Box 108"/>
          <p:cNvSpPr txBox="1">
            <a:spLocks noChangeArrowheads="1"/>
          </p:cNvSpPr>
          <p:nvPr/>
        </p:nvSpPr>
        <p:spPr bwMode="auto">
          <a:xfrm>
            <a:off x="15240749" y="8612772"/>
            <a:ext cx="8305800" cy="1371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 b="1" dirty="0"/>
              <a:t>Chart, Graph or Table Heading:</a:t>
            </a:r>
            <a:br>
              <a:rPr lang="en-US" sz="3500" b="1" dirty="0"/>
            </a:br>
            <a:r>
              <a:rPr lang="en-US" sz="3500" b="1" dirty="0"/>
              <a:t>Arial Bold 35 Pts.</a:t>
            </a:r>
          </a:p>
        </p:txBody>
      </p:sp>
      <p:graphicFrame>
        <p:nvGraphicFramePr>
          <p:cNvPr id="37" name="Object 3"/>
          <p:cNvGraphicFramePr>
            <a:graphicFrameLocks noChangeAspect="1"/>
          </p:cNvGraphicFramePr>
          <p:nvPr/>
        </p:nvGraphicFramePr>
        <p:xfrm>
          <a:off x="14293516" y="10047037"/>
          <a:ext cx="10154652" cy="8089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3994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Authors: Arial 40 Pts.</a:t>
            </a:r>
          </a:p>
          <a:p>
            <a:r>
              <a:rPr lang="en-US" dirty="0"/>
              <a:t>Institutions: Arial 40 Pts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Title: Arial Bold 95 Pts.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Subtitle (Optional): Arial Bold 65 Pts.</a:t>
            </a:r>
          </a:p>
          <a:p>
            <a:endParaRPr lang="en-US" dirty="0"/>
          </a:p>
        </p:txBody>
      </p:sp>
      <p:sp>
        <p:nvSpPr>
          <p:cNvPr id="8" name="AutoShape 94"/>
          <p:cNvSpPr>
            <a:spLocks noChangeArrowheads="1"/>
          </p:cNvSpPr>
          <p:nvPr/>
        </p:nvSpPr>
        <p:spPr bwMode="auto">
          <a:xfrm>
            <a:off x="1318532" y="6399439"/>
            <a:ext cx="9043416" cy="1227138"/>
          </a:xfrm>
          <a:prstGeom prst="rect">
            <a:avLst/>
          </a:prstGeom>
          <a:solidFill>
            <a:schemeClr val="accent1"/>
          </a:solidFill>
          <a:ln w="12700" algn="ctr">
            <a:noFill/>
            <a:round/>
            <a:headEnd/>
            <a:tailEnd/>
          </a:ln>
          <a:effectLst/>
        </p:spPr>
        <p:txBody>
          <a:bodyPr lIns="457105" tIns="45710" rIns="91416" bIns="45710" anchor="ctr"/>
          <a:lstStyle/>
          <a:p>
            <a:pPr defTabSz="917575">
              <a:lnSpc>
                <a:spcPct val="85000"/>
              </a:lnSpc>
              <a:spcBef>
                <a:spcPct val="40000"/>
              </a:spcBef>
            </a:pPr>
            <a:r>
              <a:rPr lang="en-US" sz="5200" b="1" dirty="0">
                <a:solidFill>
                  <a:schemeClr val="bg1"/>
                </a:solidFill>
              </a:rPr>
              <a:t>Heading: Arial 52 Pts.</a:t>
            </a:r>
          </a:p>
        </p:txBody>
      </p:sp>
      <p:sp>
        <p:nvSpPr>
          <p:cNvPr id="15" name="AutoShape 94"/>
          <p:cNvSpPr>
            <a:spLocks noChangeArrowheads="1"/>
          </p:cNvSpPr>
          <p:nvPr/>
        </p:nvSpPr>
        <p:spPr bwMode="auto">
          <a:xfrm>
            <a:off x="11201400" y="6399439"/>
            <a:ext cx="9043416" cy="1227138"/>
          </a:xfrm>
          <a:prstGeom prst="rect">
            <a:avLst/>
          </a:prstGeom>
          <a:solidFill>
            <a:schemeClr val="accent1"/>
          </a:solidFill>
          <a:ln w="12700" algn="ctr">
            <a:noFill/>
            <a:round/>
            <a:headEnd/>
            <a:tailEnd/>
          </a:ln>
          <a:effectLst/>
        </p:spPr>
        <p:txBody>
          <a:bodyPr lIns="457105" tIns="45710" rIns="91416" bIns="45710" anchor="ctr"/>
          <a:lstStyle/>
          <a:p>
            <a:pPr defTabSz="917575">
              <a:lnSpc>
                <a:spcPct val="85000"/>
              </a:lnSpc>
              <a:spcBef>
                <a:spcPct val="40000"/>
              </a:spcBef>
            </a:pPr>
            <a:r>
              <a:rPr lang="en-US" sz="5200" b="1" dirty="0">
                <a:solidFill>
                  <a:schemeClr val="bg1"/>
                </a:solidFill>
              </a:rPr>
              <a:t>Heading: Arial 52 Pts.</a:t>
            </a:r>
          </a:p>
        </p:txBody>
      </p:sp>
      <p:sp>
        <p:nvSpPr>
          <p:cNvPr id="16" name="AutoShape 94"/>
          <p:cNvSpPr>
            <a:spLocks noChangeArrowheads="1"/>
          </p:cNvSpPr>
          <p:nvPr/>
        </p:nvSpPr>
        <p:spPr bwMode="auto">
          <a:xfrm>
            <a:off x="21031200" y="6399439"/>
            <a:ext cx="9043416" cy="1227138"/>
          </a:xfrm>
          <a:prstGeom prst="rect">
            <a:avLst/>
          </a:prstGeom>
          <a:solidFill>
            <a:schemeClr val="accent1"/>
          </a:solidFill>
          <a:ln w="12700" algn="ctr">
            <a:noFill/>
            <a:round/>
            <a:headEnd/>
            <a:tailEnd/>
          </a:ln>
          <a:effectLst/>
        </p:spPr>
        <p:txBody>
          <a:bodyPr lIns="457105" tIns="45710" rIns="91416" bIns="45710" anchor="ctr"/>
          <a:lstStyle/>
          <a:p>
            <a:pPr defTabSz="917575">
              <a:lnSpc>
                <a:spcPct val="85000"/>
              </a:lnSpc>
              <a:spcBef>
                <a:spcPct val="40000"/>
              </a:spcBef>
            </a:pPr>
            <a:r>
              <a:rPr lang="en-US" sz="5200" b="1" dirty="0">
                <a:solidFill>
                  <a:schemeClr val="bg1"/>
                </a:solidFill>
              </a:rPr>
              <a:t>Heading: Arial 52 Pts.</a:t>
            </a:r>
          </a:p>
        </p:txBody>
      </p:sp>
      <p:sp>
        <p:nvSpPr>
          <p:cNvPr id="17" name="AutoShape 94"/>
          <p:cNvSpPr>
            <a:spLocks noChangeArrowheads="1"/>
          </p:cNvSpPr>
          <p:nvPr/>
        </p:nvSpPr>
        <p:spPr bwMode="auto">
          <a:xfrm>
            <a:off x="30861000" y="6399439"/>
            <a:ext cx="9043416" cy="1227138"/>
          </a:xfrm>
          <a:prstGeom prst="rect">
            <a:avLst/>
          </a:prstGeom>
          <a:solidFill>
            <a:schemeClr val="accent1"/>
          </a:solidFill>
          <a:ln w="12700" algn="ctr">
            <a:noFill/>
            <a:round/>
            <a:headEnd/>
            <a:tailEnd/>
          </a:ln>
          <a:effectLst/>
        </p:spPr>
        <p:txBody>
          <a:bodyPr lIns="457105" tIns="45710" rIns="91416" bIns="45710" anchor="ctr"/>
          <a:lstStyle/>
          <a:p>
            <a:pPr defTabSz="917575">
              <a:lnSpc>
                <a:spcPct val="85000"/>
              </a:lnSpc>
              <a:spcBef>
                <a:spcPct val="40000"/>
              </a:spcBef>
            </a:pPr>
            <a:r>
              <a:rPr lang="en-US" sz="5200" b="1" dirty="0">
                <a:solidFill>
                  <a:schemeClr val="bg1"/>
                </a:solidFill>
              </a:rPr>
              <a:t>Heading: Arial 52 Pts.</a:t>
            </a:r>
          </a:p>
        </p:txBody>
      </p:sp>
      <p:sp>
        <p:nvSpPr>
          <p:cNvPr id="18" name="AutoShape 94"/>
          <p:cNvSpPr>
            <a:spLocks noChangeArrowheads="1"/>
          </p:cNvSpPr>
          <p:nvPr/>
        </p:nvSpPr>
        <p:spPr bwMode="auto">
          <a:xfrm>
            <a:off x="40767000" y="6399439"/>
            <a:ext cx="9043416" cy="1227138"/>
          </a:xfrm>
          <a:prstGeom prst="rect">
            <a:avLst/>
          </a:prstGeom>
          <a:solidFill>
            <a:schemeClr val="accent1"/>
          </a:solidFill>
          <a:ln w="12700" algn="ctr">
            <a:noFill/>
            <a:round/>
            <a:headEnd/>
            <a:tailEnd/>
          </a:ln>
          <a:effectLst/>
        </p:spPr>
        <p:txBody>
          <a:bodyPr lIns="457105" tIns="45710" rIns="91416" bIns="45710" anchor="ctr"/>
          <a:lstStyle/>
          <a:p>
            <a:pPr defTabSz="917575">
              <a:lnSpc>
                <a:spcPct val="85000"/>
              </a:lnSpc>
              <a:spcBef>
                <a:spcPct val="40000"/>
              </a:spcBef>
            </a:pPr>
            <a:r>
              <a:rPr lang="en-US" sz="4000" b="1" dirty="0">
                <a:solidFill>
                  <a:schemeClr val="bg1"/>
                </a:solidFill>
              </a:rPr>
              <a:t>Secondary Heading: Arial 40 Pts.</a:t>
            </a:r>
          </a:p>
        </p:txBody>
      </p:sp>
      <p:sp>
        <p:nvSpPr>
          <p:cNvPr id="19" name="AutoShape 94"/>
          <p:cNvSpPr>
            <a:spLocks noChangeArrowheads="1"/>
          </p:cNvSpPr>
          <p:nvPr/>
        </p:nvSpPr>
        <p:spPr bwMode="auto">
          <a:xfrm>
            <a:off x="1318532" y="21281571"/>
            <a:ext cx="9043416" cy="2057400"/>
          </a:xfrm>
          <a:prstGeom prst="rect">
            <a:avLst/>
          </a:prstGeom>
          <a:solidFill>
            <a:schemeClr val="accent1"/>
          </a:solidFill>
          <a:ln w="12700" algn="ctr">
            <a:noFill/>
            <a:round/>
            <a:headEnd/>
            <a:tailEnd/>
          </a:ln>
          <a:effectLst/>
        </p:spPr>
        <p:txBody>
          <a:bodyPr lIns="457105" tIns="45710" rIns="91416" bIns="45710" anchor="ctr"/>
          <a:lstStyle/>
          <a:p>
            <a:pPr defTabSz="917575">
              <a:lnSpc>
                <a:spcPct val="85000"/>
              </a:lnSpc>
              <a:spcBef>
                <a:spcPct val="40000"/>
              </a:spcBef>
            </a:pPr>
            <a:r>
              <a:rPr lang="en-US" sz="5200" b="1" dirty="0">
                <a:solidFill>
                  <a:schemeClr val="bg1"/>
                </a:solidFill>
              </a:rPr>
              <a:t>Two-Line Heading: </a:t>
            </a:r>
            <a:br>
              <a:rPr lang="en-US" sz="5200" b="1" dirty="0">
                <a:solidFill>
                  <a:schemeClr val="bg1"/>
                </a:solidFill>
              </a:rPr>
            </a:br>
            <a:r>
              <a:rPr lang="en-US" sz="5200" b="1" dirty="0">
                <a:solidFill>
                  <a:schemeClr val="bg1"/>
                </a:solidFill>
              </a:rPr>
              <a:t>Arial 52 Pts.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524000" y="7969250"/>
            <a:ext cx="8896866" cy="3071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 dirty="0"/>
              <a:t>Standard Text Box </a:t>
            </a:r>
          </a:p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 dirty="0"/>
              <a:t>Arial 35 pts.</a:t>
            </a:r>
          </a:p>
          <a:p>
            <a:pPr defTabSz="18611850">
              <a:lnSpc>
                <a:spcPct val="90000"/>
              </a:lnSpc>
              <a:spcBef>
                <a:spcPct val="40000"/>
              </a:spcBef>
            </a:pPr>
            <a:r>
              <a:rPr lang="en-US" sz="3500" dirty="0"/>
              <a:t>Line Spacing 0.9</a:t>
            </a:r>
            <a:br>
              <a:rPr lang="en-US" sz="3500" dirty="0"/>
            </a:br>
            <a:r>
              <a:rPr lang="en-US" sz="3500" dirty="0"/>
              <a:t>Before Paragraph 0.4</a:t>
            </a:r>
            <a:br>
              <a:rPr lang="en-US" sz="3500" dirty="0"/>
            </a:br>
            <a:r>
              <a:rPr lang="en-US" sz="3500" dirty="0"/>
              <a:t>After Paragraph 0.0</a:t>
            </a: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1524000" y="11658600"/>
            <a:ext cx="8860971" cy="3200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571500" indent="-571500" defTabSz="18611850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3500" dirty="0"/>
              <a:t>Text Box with Numbered Points</a:t>
            </a:r>
          </a:p>
          <a:p>
            <a:pPr marL="571500" indent="-571500" defTabSz="18611850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3500" dirty="0"/>
              <a:t>Arial 35 pts.</a:t>
            </a:r>
          </a:p>
          <a:p>
            <a:pPr marL="571500" indent="-571500" defTabSz="18611850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3500" dirty="0"/>
              <a:t>Line Spacing 0.9</a:t>
            </a:r>
            <a:br>
              <a:rPr lang="en-US" sz="3500" dirty="0"/>
            </a:br>
            <a:r>
              <a:rPr lang="en-US" sz="3500" dirty="0"/>
              <a:t>Before Paragraph 0.4</a:t>
            </a:r>
            <a:br>
              <a:rPr lang="en-US" sz="3500" dirty="0"/>
            </a:br>
            <a:r>
              <a:rPr lang="en-US" sz="3500" dirty="0"/>
              <a:t>After Paragraph 0.0</a:t>
            </a: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1524000" y="15436850"/>
            <a:ext cx="8860971" cy="3155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457200" indent="-457200" defTabSz="18611850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3500" dirty="0"/>
              <a:t>Text Box with Bullet Points</a:t>
            </a:r>
          </a:p>
          <a:p>
            <a:pPr marL="457200" indent="-457200" defTabSz="18611850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3500" dirty="0"/>
              <a:t>Arial 35 pts.</a:t>
            </a:r>
          </a:p>
          <a:p>
            <a:pPr marL="457200" indent="-457200" defTabSz="18611850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3500" dirty="0"/>
              <a:t>Line Spacing 0.9</a:t>
            </a:r>
            <a:br>
              <a:rPr lang="en-US" sz="3500" dirty="0"/>
            </a:br>
            <a:r>
              <a:rPr lang="en-US" sz="3500" dirty="0"/>
              <a:t>Before Paragraph 0.4</a:t>
            </a:r>
            <a:br>
              <a:rPr lang="en-US" sz="3500" dirty="0"/>
            </a:br>
            <a:r>
              <a:rPr lang="en-US" sz="3500" dirty="0"/>
              <a:t>After Paragraph 0.0</a:t>
            </a:r>
          </a:p>
        </p:txBody>
      </p:sp>
    </p:spTree>
    <p:extLst>
      <p:ext uri="{BB962C8B-B14F-4D97-AF65-F5344CB8AC3E}">
        <p14:creationId xmlns:p14="http://schemas.microsoft.com/office/powerpoint/2010/main" val="410469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8&quot; unique_id=&quot;12046&quot;&gt;&lt;/object&gt;&lt;object type=&quot;2&quot; unique_id=&quot;12047&quot;&gt;&lt;object type=&quot;3&quot; unique_id=&quot;12055&quot;&gt;&lt;property id=&quot;20148&quot; value=&quot;5&quot;/&gt;&lt;property id=&quot;20300&quot; value=&quot;Slide 1&quot;/&gt;&lt;property id=&quot;20307&quot; value=&quot;273&quot;/&gt;&lt;/object&gt;&lt;object type=&quot;3&quot; unique_id=&quot;12056&quot;&gt;&lt;property id=&quot;20148&quot; value=&quot;5&quot;/&gt;&lt;property id=&quot;20300&quot; value=&quot;Slide 2&quot;/&gt;&lt;property id=&quot;20307&quot; value=&quot;27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2014 OSUCCC Scientific Poster Template">
  <a:themeElements>
    <a:clrScheme name="2013 James">
      <a:dk1>
        <a:srgbClr val="000000"/>
      </a:dk1>
      <a:lt1>
        <a:srgbClr val="FFFFFF"/>
      </a:lt1>
      <a:dk2>
        <a:srgbClr val="717070"/>
      </a:dk2>
      <a:lt2>
        <a:srgbClr val="FFFFFF"/>
      </a:lt2>
      <a:accent1>
        <a:srgbClr val="BB0000"/>
      </a:accent1>
      <a:accent2>
        <a:srgbClr val="B95E20"/>
      </a:accent2>
      <a:accent3>
        <a:srgbClr val="365D66"/>
      </a:accent3>
      <a:accent4>
        <a:srgbClr val="740061"/>
      </a:accent4>
      <a:accent5>
        <a:srgbClr val="85B9AE"/>
      </a:accent5>
      <a:accent6>
        <a:srgbClr val="F2DE90"/>
      </a:accent6>
      <a:hlink>
        <a:srgbClr val="000000"/>
      </a:hlink>
      <a:folHlink>
        <a:srgbClr val="000000"/>
      </a:folHlink>
    </a:clrScheme>
    <a:fontScheme name="4_Blank Present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8069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8069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_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8">
        <a:dk1>
          <a:srgbClr val="000000"/>
        </a:dk1>
        <a:lt1>
          <a:srgbClr val="FFFFFF"/>
        </a:lt1>
        <a:dk2>
          <a:srgbClr val="000000"/>
        </a:dk2>
        <a:lt2>
          <a:srgbClr val="A89487"/>
        </a:lt2>
        <a:accent1>
          <a:srgbClr val="006191"/>
        </a:accent1>
        <a:accent2>
          <a:srgbClr val="C91648"/>
        </a:accent2>
        <a:accent3>
          <a:srgbClr val="FFFFFF"/>
        </a:accent3>
        <a:accent4>
          <a:srgbClr val="000000"/>
        </a:accent4>
        <a:accent5>
          <a:srgbClr val="AAB7C7"/>
        </a:accent5>
        <a:accent6>
          <a:srgbClr val="B61340"/>
        </a:accent6>
        <a:hlink>
          <a:srgbClr val="DA6F2B"/>
        </a:hlink>
        <a:folHlink>
          <a:srgbClr val="6B8C2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9">
        <a:dk1>
          <a:srgbClr val="000000"/>
        </a:dk1>
        <a:lt1>
          <a:srgbClr val="FFFFFF"/>
        </a:lt1>
        <a:dk2>
          <a:srgbClr val="000000"/>
        </a:dk2>
        <a:lt2>
          <a:srgbClr val="7C8192"/>
        </a:lt2>
        <a:accent1>
          <a:srgbClr val="006191"/>
        </a:accent1>
        <a:accent2>
          <a:srgbClr val="C91648"/>
        </a:accent2>
        <a:accent3>
          <a:srgbClr val="FFFFFF"/>
        </a:accent3>
        <a:accent4>
          <a:srgbClr val="000000"/>
        </a:accent4>
        <a:accent5>
          <a:srgbClr val="AAB7C7"/>
        </a:accent5>
        <a:accent6>
          <a:srgbClr val="B61340"/>
        </a:accent6>
        <a:hlink>
          <a:srgbClr val="DA6F2B"/>
        </a:hlink>
        <a:folHlink>
          <a:srgbClr val="6B8C2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10150</TotalTime>
  <Words>430</Words>
  <Application>Microsoft Office PowerPoint</Application>
  <PresentationFormat>Custom</PresentationFormat>
  <Paragraphs>90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2014 OSUCCC Scientific Poster Template</vt:lpstr>
      <vt:lpstr>Title: Arial Bold 95 Pts.</vt:lpstr>
      <vt:lpstr>Title: Arial Bold 95 Pts.</vt:lpstr>
      <vt:lpstr>Title: Arial Bold 95 Pts.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Wendy Hardman</dc:creator>
  <cp:lastModifiedBy>Wendy Hardman</cp:lastModifiedBy>
  <cp:revision>211</cp:revision>
  <dcterms:created xsi:type="dcterms:W3CDTF">2009-09-25T22:33:23Z</dcterms:created>
  <dcterms:modified xsi:type="dcterms:W3CDTF">2014-01-23T19:19:28Z</dcterms:modified>
</cp:coreProperties>
</file>